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9" r:id="rId3"/>
    <p:sldMasterId id="2147483670" r:id="rId4"/>
    <p:sldMasterId id="2147483681" r:id="rId5"/>
    <p:sldMasterId id="2147483692" r:id="rId6"/>
    <p:sldMasterId id="2147483703" r:id="rId7"/>
    <p:sldMasterId id="2147483714" r:id="rId8"/>
    <p:sldMasterId id="2147483725" r:id="rId9"/>
    <p:sldMasterId id="2147483736" r:id="rId10"/>
    <p:sldMasterId id="2147483747" r:id="rId11"/>
    <p:sldMasterId id="2147483758" r:id="rId12"/>
    <p:sldMasterId id="2147483769" r:id="rId13"/>
  </p:sldMasterIdLst>
  <p:notesMasterIdLst>
    <p:notesMasterId r:id="rId15"/>
  </p:notesMasterIdLst>
  <p:sldIdLst>
    <p:sldId id="14270188" r:id="rId14"/>
    <p:sldId id="284" r:id="rId16"/>
    <p:sldId id="14270220" r:id="rId17"/>
    <p:sldId id="14270307" r:id="rId18"/>
    <p:sldId id="14270287" r:id="rId19"/>
    <p:sldId id="14270221" r:id="rId20"/>
    <p:sldId id="14270259" r:id="rId21"/>
    <p:sldId id="14270296" r:id="rId22"/>
    <p:sldId id="14270308" r:id="rId23"/>
    <p:sldId id="14270299" r:id="rId24"/>
    <p:sldId id="14270294" r:id="rId25"/>
    <p:sldId id="14270295" r:id="rId26"/>
    <p:sldId id="14270197" r:id="rId27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/>
  <p:cmAuthor id="0" name="pubb" initials="p" lastIdx="9" clrIdx="0"/>
  <p:cmAuthor id="2" name="Iddo Kadim" initials="I" lastIdx="1" clrIdx="0"/>
  <p:cmAuthor id="31" name="Author" initials="A" lastIdx="0" clrIdx="30"/>
  <p:cmAuthor id="3" name="JY" initials="J" lastIdx="5" clrIdx="0"/>
  <p:cmAuthor id="4" name="chain" initials="c" lastIdx="1" clrIdx="1"/>
  <p:cmAuthor id="5" name="User" initials="U" lastIdx="1" clrIdx="2"/>
  <p:cmAuthor id="6" name="Windows 用户" initials="W" lastIdx="1" clrIdx="3"/>
  <p:cmAuthor id="7" name="黎铁军" initials="黎" lastIdx="15" clrIdx="0"/>
  <p:cmAuthor id="8" name="fun4ken" initials="f" lastIdx="0" clrIdx="1"/>
  <p:cmAuthor id="9" name="hanqingchun" initials="h" lastIdx="1" clrIdx="4"/>
  <p:cmAuthor id="11" name="yxw" initials="y" lastIdx="1" clrIdx="10"/>
  <p:cmAuthor id="12" name="gao xf" initials="gx" lastIdx="1" clrIdx="11"/>
  <p:cmAuthor id="13" name="Mia Vida Villanueva" initials="M" lastIdx="1" clrIdx="0"/>
  <p:cmAuthor id="14" name="alluka" initials="a" lastIdx="7" clrIdx="13"/>
  <p:cmAuthor id="15" name="扈益嘉" initials="扈" lastIdx="2" clrIdx="8"/>
  <p:cmAuthor id="16" name="sony" initials="s" lastIdx="5" clrIdx="14"/>
  <p:cmAuthor id="17" name="RubyCC" initials="R" lastIdx="24" clrIdx="15"/>
  <p:cmAuthor id="18" name="特 皮" initials="特" lastIdx="3" clrIdx="16"/>
  <p:cmAuthor id="19" name="shaoxu li" initials="s" lastIdx="1" clrIdx="17"/>
  <p:cmAuthor id="20" name="cb" initials="c" lastIdx="2" clrIdx="18"/>
  <p:cmAuthor id="21" name="kylin" initials="k" lastIdx="1" clrIdx="20"/>
  <p:cmAuthor id="22" name="萍" initials="萍" lastIdx="3" clrIdx="21"/>
  <p:cmAuthor id="23" name="无痕" initials="无" lastIdx="1" clrIdx="22"/>
  <p:cmAuthor id="25" name="Ivan" initials="I" lastIdx="1" clrIdx="2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73C1"/>
    <a:srgbClr val="FF0000"/>
    <a:srgbClr val="00ACED"/>
    <a:srgbClr val="0070C0"/>
    <a:srgbClr val="FFE5E2"/>
    <a:srgbClr val="E7DADF"/>
    <a:srgbClr val="FFD8D2"/>
    <a:srgbClr val="FFD9D4"/>
    <a:srgbClr val="FFDCD7"/>
    <a:srgbClr val="FF3A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14"/>
    <p:restoredTop sz="90734"/>
  </p:normalViewPr>
  <p:slideViewPr>
    <p:cSldViewPr snapToGrid="0">
      <p:cViewPr varScale="1">
        <p:scale>
          <a:sx n="168" d="100"/>
          <a:sy n="168" d="100"/>
        </p:scale>
        <p:origin x="23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2" Type="http://schemas.openxmlformats.org/officeDocument/2006/relationships/tags" Target="tags/tag32.xml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13.xml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4" Type="http://schemas.openxmlformats.org/officeDocument/2006/relationships/slide" Target="slides/slide10.xml"/><Relationship Id="rId23" Type="http://schemas.openxmlformats.org/officeDocument/2006/relationships/slide" Target="slides/slide9.xml"/><Relationship Id="rId22" Type="http://schemas.openxmlformats.org/officeDocument/2006/relationships/slide" Target="slides/slide8.xml"/><Relationship Id="rId21" Type="http://schemas.openxmlformats.org/officeDocument/2006/relationships/slide" Target="slides/slide7.xml"/><Relationship Id="rId20" Type="http://schemas.openxmlformats.org/officeDocument/2006/relationships/slide" Target="slides/slide6.xml"/><Relationship Id="rId2" Type="http://schemas.openxmlformats.org/officeDocument/2006/relationships/theme" Target="theme/theme1.xml"/><Relationship Id="rId19" Type="http://schemas.openxmlformats.org/officeDocument/2006/relationships/slide" Target="slides/slide5.xml"/><Relationship Id="rId18" Type="http://schemas.openxmlformats.org/officeDocument/2006/relationships/slide" Target="slides/slide4.xml"/><Relationship Id="rId17" Type="http://schemas.openxmlformats.org/officeDocument/2006/relationships/slide" Target="slides/slide3.xml"/><Relationship Id="rId16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BAB49-1C51-C443-9011-A63AE46EEE4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5A1DDE-8711-E64C-B6EA-93E23E071B3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A45A5-F3A2-DC40-82CF-16CB636BF4B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sv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8" name="标题 1"/>
          <p:cNvSpPr txBox="1"/>
          <p:nvPr userDrawn="1"/>
        </p:nvSpPr>
        <p:spPr>
          <a:xfrm>
            <a:off x="-356336" y="-854599"/>
            <a:ext cx="12990736" cy="4924425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2000" b="1" i="0" spc="600" dirty="0"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5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2000" b="1" i="0" spc="600" dirty="0">
              <a:gradFill>
                <a:gsLst>
                  <a:gs pos="0">
                    <a:schemeClr val="bg1">
                      <a:alpha val="70000"/>
                    </a:schemeClr>
                  </a:gs>
                  <a:gs pos="57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000" y="2447940"/>
            <a:ext cx="8079135" cy="830997"/>
          </a:xfrm>
        </p:spPr>
        <p:txBody>
          <a:bodyPr wrap="none" lIns="0" tIns="0" rIns="0" bIns="0" anchor="ctr" anchorCtr="0">
            <a:spAutoFit/>
          </a:bodyPr>
          <a:lstStyle>
            <a:lvl1pPr algn="l">
              <a:lnSpc>
                <a:spcPct val="100000"/>
              </a:lnSpc>
              <a:defRPr sz="5400" b="1" i="0" spc="-15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3999" y="3426483"/>
            <a:ext cx="10588751" cy="565146"/>
          </a:xfrm>
          <a:noFill/>
        </p:spPr>
        <p:txBody>
          <a:bodyPr wrap="square" lIns="36000" tIns="36000" rIns="36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32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Autofit/>
          </a:bodyPr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</a:lstStyle>
          <a:p>
            <a:endParaRPr lang="en-US" dirty="0"/>
          </a:p>
        </p:txBody>
      </p:sp>
      <p:pic>
        <p:nvPicPr>
          <p:cNvPr id="6" name="图形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999" y="720000"/>
            <a:ext cx="901933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ogo不带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8889" y="293444"/>
            <a:ext cx="774190" cy="46330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557657" y="416582"/>
            <a:ext cx="89809" cy="4170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ogo不带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8889" y="293444"/>
            <a:ext cx="774190" cy="46330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557657" y="416582"/>
            <a:ext cx="89809" cy="4170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8" name="标题 1"/>
          <p:cNvSpPr txBox="1"/>
          <p:nvPr userDrawn="1"/>
        </p:nvSpPr>
        <p:spPr>
          <a:xfrm>
            <a:off x="-356336" y="-854599"/>
            <a:ext cx="12990736" cy="4924425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2000" b="1" i="0" spc="600" dirty="0"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5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2000" b="1" i="0" spc="600" dirty="0">
              <a:gradFill>
                <a:gsLst>
                  <a:gs pos="0">
                    <a:schemeClr val="bg1">
                      <a:alpha val="70000"/>
                    </a:schemeClr>
                  </a:gs>
                  <a:gs pos="57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000" y="2447940"/>
            <a:ext cx="8079135" cy="830997"/>
          </a:xfrm>
        </p:spPr>
        <p:txBody>
          <a:bodyPr wrap="none" lIns="0" tIns="0" rIns="0" bIns="0" anchor="ctr" anchorCtr="0">
            <a:spAutoFit/>
          </a:bodyPr>
          <a:lstStyle>
            <a:lvl1pPr algn="l">
              <a:lnSpc>
                <a:spcPct val="100000"/>
              </a:lnSpc>
              <a:defRPr sz="5400" b="1" i="0" spc="-15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3999" y="3426483"/>
            <a:ext cx="10588751" cy="565146"/>
          </a:xfrm>
          <a:noFill/>
        </p:spPr>
        <p:txBody>
          <a:bodyPr wrap="square" lIns="36000" tIns="36000" rIns="36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32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Autofit/>
          </a:bodyPr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</a:lstStyle>
          <a:p>
            <a:endParaRPr lang="en-US" dirty="0"/>
          </a:p>
        </p:txBody>
      </p:sp>
      <p:pic>
        <p:nvPicPr>
          <p:cNvPr id="6" name="图形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999" y="720000"/>
            <a:ext cx="901933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 b="1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无背景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98577" y="1536789"/>
            <a:ext cx="10588752" cy="430887"/>
          </a:xfr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defRPr sz="2800" b="0" i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577" y="2053494"/>
            <a:ext cx="10588752" cy="215444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2" name="矩形 1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带背景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98577" y="1536789"/>
            <a:ext cx="10588752" cy="430887"/>
          </a:xfr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defRPr sz="2800" b="0" i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577" y="2053494"/>
            <a:ext cx="10588752" cy="215444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2" name="矩形 1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>
            <a:lvl1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2" name="标题 1"/>
          <p:cNvSpPr txBox="1"/>
          <p:nvPr userDrawn="1"/>
        </p:nvSpPr>
        <p:spPr>
          <a:xfrm>
            <a:off x="-356336" y="-854599"/>
            <a:ext cx="12990736" cy="4924425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2000" b="1" i="0" spc="600" dirty="0"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5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2000" b="1" i="0" spc="600" dirty="0">
              <a:gradFill>
                <a:gsLst>
                  <a:gs pos="0">
                    <a:schemeClr val="bg1">
                      <a:alpha val="70000"/>
                    </a:schemeClr>
                  </a:gs>
                  <a:gs pos="57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4" name="标题 1"/>
          <p:cNvSpPr txBox="1"/>
          <p:nvPr userDrawn="1"/>
        </p:nvSpPr>
        <p:spPr>
          <a:xfrm>
            <a:off x="285086" y="1118159"/>
            <a:ext cx="11626581" cy="4616648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0000" b="1" i="0" spc="-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0000" b="1" i="0" spc="-3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04000" y="2447940"/>
            <a:ext cx="8079135" cy="830997"/>
          </a:xfrm>
        </p:spPr>
        <p:txBody>
          <a:bodyPr wrap="none" lIns="0" tIns="0" rIns="0" bIns="0" anchor="ctr" anchorCtr="0">
            <a:spAutoFit/>
          </a:bodyPr>
          <a:lstStyle>
            <a:lvl1pPr algn="l">
              <a:lnSpc>
                <a:spcPct val="100000"/>
              </a:lnSpc>
              <a:defRPr sz="5400" b="1" i="0" spc="-15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03999" y="3426483"/>
            <a:ext cx="10588751" cy="565146"/>
          </a:xfrm>
          <a:noFill/>
        </p:spPr>
        <p:txBody>
          <a:bodyPr wrap="square" lIns="36000" tIns="36000" rIns="36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32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Autofit/>
          </a:bodyPr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</a:lstStyle>
          <a:p>
            <a:endParaRPr lang="en-US" dirty="0"/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999" y="720000"/>
            <a:ext cx="901933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8" name="标题 1"/>
          <p:cNvSpPr txBox="1"/>
          <p:nvPr userDrawn="1"/>
        </p:nvSpPr>
        <p:spPr>
          <a:xfrm>
            <a:off x="-356336" y="-854599"/>
            <a:ext cx="12990736" cy="4924425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2000" b="1" i="0" spc="600" dirty="0"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5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2000" b="1" i="0" spc="600" dirty="0">
              <a:gradFill>
                <a:gsLst>
                  <a:gs pos="0">
                    <a:schemeClr val="bg1">
                      <a:alpha val="70000"/>
                    </a:schemeClr>
                  </a:gs>
                  <a:gs pos="57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000" y="2447940"/>
            <a:ext cx="8079135" cy="830997"/>
          </a:xfrm>
        </p:spPr>
        <p:txBody>
          <a:bodyPr wrap="none" lIns="0" tIns="0" rIns="0" bIns="0" anchor="ctr" anchorCtr="0">
            <a:spAutoFit/>
          </a:bodyPr>
          <a:lstStyle>
            <a:lvl1pPr algn="l">
              <a:lnSpc>
                <a:spcPct val="100000"/>
              </a:lnSpc>
              <a:defRPr sz="5400" b="1" i="0" spc="-15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3999" y="3426483"/>
            <a:ext cx="10588751" cy="565146"/>
          </a:xfrm>
          <a:noFill/>
        </p:spPr>
        <p:txBody>
          <a:bodyPr wrap="square" lIns="36000" tIns="36000" rIns="36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32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Autofit/>
          </a:bodyPr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</a:lstStyle>
          <a:p>
            <a:endParaRPr lang="en-US" dirty="0"/>
          </a:p>
        </p:txBody>
      </p:sp>
      <p:pic>
        <p:nvPicPr>
          <p:cNvPr id="6" name="图形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999" y="720000"/>
            <a:ext cx="901933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ogo不带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8889" y="293444"/>
            <a:ext cx="774190" cy="46330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557657" y="416582"/>
            <a:ext cx="89809" cy="4170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8" name="标题 1"/>
          <p:cNvSpPr txBox="1"/>
          <p:nvPr userDrawn="1"/>
        </p:nvSpPr>
        <p:spPr>
          <a:xfrm>
            <a:off x="-356336" y="-854599"/>
            <a:ext cx="12990736" cy="4924425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2000" b="1" i="0" spc="600" dirty="0"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5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2000" b="1" i="0" spc="600" dirty="0">
              <a:gradFill>
                <a:gsLst>
                  <a:gs pos="0">
                    <a:schemeClr val="bg1">
                      <a:alpha val="70000"/>
                    </a:schemeClr>
                  </a:gs>
                  <a:gs pos="57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000" y="2447940"/>
            <a:ext cx="8079135" cy="830997"/>
          </a:xfrm>
        </p:spPr>
        <p:txBody>
          <a:bodyPr wrap="none" lIns="0" tIns="0" rIns="0" bIns="0" anchor="ctr" anchorCtr="0">
            <a:spAutoFit/>
          </a:bodyPr>
          <a:lstStyle>
            <a:lvl1pPr algn="l">
              <a:lnSpc>
                <a:spcPct val="100000"/>
              </a:lnSpc>
              <a:defRPr sz="5400" b="1" i="0" spc="-15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3999" y="3426483"/>
            <a:ext cx="10588751" cy="565146"/>
          </a:xfrm>
          <a:noFill/>
        </p:spPr>
        <p:txBody>
          <a:bodyPr wrap="square" lIns="36000" tIns="36000" rIns="36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32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Autofit/>
          </a:bodyPr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</a:lstStyle>
          <a:p>
            <a:endParaRPr lang="en-US" dirty="0"/>
          </a:p>
        </p:txBody>
      </p:sp>
      <p:pic>
        <p:nvPicPr>
          <p:cNvPr id="6" name="图形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999" y="720000"/>
            <a:ext cx="901933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 b="1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无背景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98577" y="1536789"/>
            <a:ext cx="10588752" cy="430887"/>
          </a:xfr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defRPr sz="2800" b="0" i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577" y="2053494"/>
            <a:ext cx="10588752" cy="215444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2" name="矩形 1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带背景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98577" y="1536789"/>
            <a:ext cx="10588752" cy="430887"/>
          </a:xfr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defRPr sz="2800" b="0" i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577" y="2053494"/>
            <a:ext cx="10588752" cy="215444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2" name="矩形 1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>
            <a:lvl1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2" name="标题 1"/>
          <p:cNvSpPr txBox="1"/>
          <p:nvPr userDrawn="1"/>
        </p:nvSpPr>
        <p:spPr>
          <a:xfrm>
            <a:off x="-356336" y="-854599"/>
            <a:ext cx="12990736" cy="4924425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2000" b="1" i="0" spc="600" dirty="0"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5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2000" b="1" i="0" spc="600" dirty="0">
              <a:gradFill>
                <a:gsLst>
                  <a:gs pos="0">
                    <a:schemeClr val="bg1">
                      <a:alpha val="70000"/>
                    </a:schemeClr>
                  </a:gs>
                  <a:gs pos="57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4" name="标题 1"/>
          <p:cNvSpPr txBox="1"/>
          <p:nvPr userDrawn="1"/>
        </p:nvSpPr>
        <p:spPr>
          <a:xfrm>
            <a:off x="285086" y="1118159"/>
            <a:ext cx="11626581" cy="4616648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0000" b="1" i="0" spc="-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0000" b="1" i="0" spc="-3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04000" y="2447940"/>
            <a:ext cx="8079135" cy="830997"/>
          </a:xfrm>
        </p:spPr>
        <p:txBody>
          <a:bodyPr wrap="none" lIns="0" tIns="0" rIns="0" bIns="0" anchor="ctr" anchorCtr="0">
            <a:spAutoFit/>
          </a:bodyPr>
          <a:lstStyle>
            <a:lvl1pPr algn="l">
              <a:lnSpc>
                <a:spcPct val="100000"/>
              </a:lnSpc>
              <a:defRPr sz="5400" b="1" i="0" spc="-15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03999" y="3426483"/>
            <a:ext cx="10588751" cy="565146"/>
          </a:xfrm>
          <a:noFill/>
        </p:spPr>
        <p:txBody>
          <a:bodyPr wrap="square" lIns="36000" tIns="36000" rIns="36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32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Autofit/>
          </a:bodyPr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</a:lstStyle>
          <a:p>
            <a:endParaRPr lang="en-US" dirty="0"/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999" y="720000"/>
            <a:ext cx="901933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ogo不带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8889" y="293444"/>
            <a:ext cx="774190" cy="46330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557657" y="416582"/>
            <a:ext cx="89809" cy="4170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 b="1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无背景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98577" y="1536789"/>
            <a:ext cx="10588752" cy="430887"/>
          </a:xfr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defRPr sz="2800" b="0" i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577" y="2053494"/>
            <a:ext cx="10588752" cy="215444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2" name="矩形 1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带背景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98577" y="1536789"/>
            <a:ext cx="10588752" cy="430887"/>
          </a:xfr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defRPr sz="2800" b="0" i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577" y="2053494"/>
            <a:ext cx="10588752" cy="215444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2" name="矩形 1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>
            <a:lvl1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2" name="标题 1"/>
          <p:cNvSpPr txBox="1"/>
          <p:nvPr userDrawn="1"/>
        </p:nvSpPr>
        <p:spPr>
          <a:xfrm>
            <a:off x="-356336" y="-854599"/>
            <a:ext cx="12990736" cy="4924425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2000" b="1" i="0" spc="600" dirty="0"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5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2000" b="1" i="0" spc="600" dirty="0">
              <a:gradFill>
                <a:gsLst>
                  <a:gs pos="0">
                    <a:schemeClr val="bg1">
                      <a:alpha val="70000"/>
                    </a:schemeClr>
                  </a:gs>
                  <a:gs pos="57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4" name="标题 1"/>
          <p:cNvSpPr txBox="1"/>
          <p:nvPr userDrawn="1"/>
        </p:nvSpPr>
        <p:spPr>
          <a:xfrm>
            <a:off x="285086" y="1118159"/>
            <a:ext cx="11626581" cy="4616648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0000" b="1" i="0" spc="-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0000" b="1" i="0" spc="-3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04000" y="2447940"/>
            <a:ext cx="8079135" cy="830997"/>
          </a:xfrm>
        </p:spPr>
        <p:txBody>
          <a:bodyPr wrap="none" lIns="0" tIns="0" rIns="0" bIns="0" anchor="ctr" anchorCtr="0">
            <a:spAutoFit/>
          </a:bodyPr>
          <a:lstStyle>
            <a:lvl1pPr algn="l">
              <a:lnSpc>
                <a:spcPct val="100000"/>
              </a:lnSpc>
              <a:defRPr sz="5400" b="1" i="0" spc="-15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03999" y="3426483"/>
            <a:ext cx="10588751" cy="565146"/>
          </a:xfrm>
          <a:noFill/>
        </p:spPr>
        <p:txBody>
          <a:bodyPr wrap="square" lIns="36000" tIns="36000" rIns="36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32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Autofit/>
          </a:bodyPr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</a:lstStyle>
          <a:p>
            <a:endParaRPr lang="en-US" dirty="0"/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999" y="720000"/>
            <a:ext cx="901933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ogo不带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8889" y="293444"/>
            <a:ext cx="774190" cy="46330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557657" y="416582"/>
            <a:ext cx="89809" cy="4170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8" name="标题 1"/>
          <p:cNvSpPr txBox="1"/>
          <p:nvPr userDrawn="1"/>
        </p:nvSpPr>
        <p:spPr>
          <a:xfrm>
            <a:off x="-356336" y="-854599"/>
            <a:ext cx="12990736" cy="4924425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2000" b="1" i="0" spc="600" dirty="0"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5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2000" b="1" i="0" spc="600" dirty="0">
              <a:gradFill>
                <a:gsLst>
                  <a:gs pos="0">
                    <a:schemeClr val="bg1">
                      <a:alpha val="70000"/>
                    </a:schemeClr>
                  </a:gs>
                  <a:gs pos="57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000" y="2447940"/>
            <a:ext cx="8079135" cy="830997"/>
          </a:xfrm>
        </p:spPr>
        <p:txBody>
          <a:bodyPr wrap="none" lIns="0" tIns="0" rIns="0" bIns="0" anchor="ctr" anchorCtr="0">
            <a:spAutoFit/>
          </a:bodyPr>
          <a:lstStyle>
            <a:lvl1pPr algn="l">
              <a:lnSpc>
                <a:spcPct val="100000"/>
              </a:lnSpc>
              <a:defRPr sz="5400" b="1" i="0" spc="-15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3999" y="3426483"/>
            <a:ext cx="10588751" cy="565146"/>
          </a:xfrm>
          <a:noFill/>
        </p:spPr>
        <p:txBody>
          <a:bodyPr wrap="square" lIns="36000" tIns="36000" rIns="36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32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Autofit/>
          </a:bodyPr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</a:lstStyle>
          <a:p>
            <a:endParaRPr lang="en-US" dirty="0"/>
          </a:p>
        </p:txBody>
      </p:sp>
      <p:pic>
        <p:nvPicPr>
          <p:cNvPr id="6" name="图形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999" y="720000"/>
            <a:ext cx="901933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 b="1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无背景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98577" y="1536789"/>
            <a:ext cx="10588752" cy="430887"/>
          </a:xfr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defRPr sz="2800" b="0" i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577" y="2053494"/>
            <a:ext cx="10588752" cy="215444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2" name="矩形 1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带背景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98577" y="1536789"/>
            <a:ext cx="10588752" cy="430887"/>
          </a:xfr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defRPr sz="2800" b="0" i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577" y="2053494"/>
            <a:ext cx="10588752" cy="215444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2" name="矩形 1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>
            <a:lvl1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2" name="标题 1"/>
          <p:cNvSpPr txBox="1"/>
          <p:nvPr userDrawn="1"/>
        </p:nvSpPr>
        <p:spPr>
          <a:xfrm>
            <a:off x="-356336" y="-854599"/>
            <a:ext cx="12990736" cy="4924425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2000" b="1" i="0" spc="600" dirty="0"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5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2000" b="1" i="0" spc="600" dirty="0">
              <a:gradFill>
                <a:gsLst>
                  <a:gs pos="0">
                    <a:schemeClr val="bg1">
                      <a:alpha val="70000"/>
                    </a:schemeClr>
                  </a:gs>
                  <a:gs pos="57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4" name="标题 1"/>
          <p:cNvSpPr txBox="1"/>
          <p:nvPr userDrawn="1"/>
        </p:nvSpPr>
        <p:spPr>
          <a:xfrm>
            <a:off x="285086" y="1118159"/>
            <a:ext cx="11626581" cy="4616648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0000" b="1" i="0" spc="-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0000" b="1" i="0" spc="-3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04000" y="2447940"/>
            <a:ext cx="8079135" cy="830997"/>
          </a:xfrm>
        </p:spPr>
        <p:txBody>
          <a:bodyPr wrap="none" lIns="0" tIns="0" rIns="0" bIns="0" anchor="ctr" anchorCtr="0">
            <a:spAutoFit/>
          </a:bodyPr>
          <a:lstStyle>
            <a:lvl1pPr algn="l">
              <a:lnSpc>
                <a:spcPct val="100000"/>
              </a:lnSpc>
              <a:defRPr sz="5400" b="1" i="0" spc="-15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03999" y="3426483"/>
            <a:ext cx="10588751" cy="565146"/>
          </a:xfrm>
          <a:noFill/>
        </p:spPr>
        <p:txBody>
          <a:bodyPr wrap="square" lIns="36000" tIns="36000" rIns="36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32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Autofit/>
          </a:bodyPr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</a:lstStyle>
          <a:p>
            <a:endParaRPr lang="en-US" dirty="0"/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999" y="720000"/>
            <a:ext cx="901933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ogo不带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8889" y="293444"/>
            <a:ext cx="774190" cy="46330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557657" y="416582"/>
            <a:ext cx="89809" cy="4170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8" name="标题 1"/>
          <p:cNvSpPr txBox="1"/>
          <p:nvPr userDrawn="1"/>
        </p:nvSpPr>
        <p:spPr>
          <a:xfrm>
            <a:off x="-356336" y="-854599"/>
            <a:ext cx="12990736" cy="4924425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2000" b="1" i="0" spc="600" dirty="0"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5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2000" b="1" i="0" spc="600" dirty="0">
              <a:gradFill>
                <a:gsLst>
                  <a:gs pos="0">
                    <a:schemeClr val="bg1">
                      <a:alpha val="70000"/>
                    </a:schemeClr>
                  </a:gs>
                  <a:gs pos="57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000" y="2447940"/>
            <a:ext cx="8079135" cy="830997"/>
          </a:xfrm>
        </p:spPr>
        <p:txBody>
          <a:bodyPr wrap="none" lIns="0" tIns="0" rIns="0" bIns="0" anchor="ctr" anchorCtr="0">
            <a:spAutoFit/>
          </a:bodyPr>
          <a:lstStyle>
            <a:lvl1pPr algn="l">
              <a:lnSpc>
                <a:spcPct val="100000"/>
              </a:lnSpc>
              <a:defRPr sz="5400" b="1" i="0" spc="-15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3999" y="3426483"/>
            <a:ext cx="10588751" cy="565146"/>
          </a:xfrm>
          <a:noFill/>
        </p:spPr>
        <p:txBody>
          <a:bodyPr wrap="square" lIns="36000" tIns="36000" rIns="36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32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Autofit/>
          </a:bodyPr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</a:lstStyle>
          <a:p>
            <a:endParaRPr lang="en-US" dirty="0"/>
          </a:p>
        </p:txBody>
      </p:sp>
      <p:pic>
        <p:nvPicPr>
          <p:cNvPr id="6" name="图形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999" y="720000"/>
            <a:ext cx="901933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 b="1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无背景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98577" y="1536789"/>
            <a:ext cx="10588752" cy="430887"/>
          </a:xfr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defRPr sz="2800" b="0" i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577" y="2053494"/>
            <a:ext cx="10588752" cy="215444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2" name="矩形 1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带背景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98577" y="1536789"/>
            <a:ext cx="10588752" cy="430887"/>
          </a:xfr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defRPr sz="2800" b="0" i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577" y="2053494"/>
            <a:ext cx="10588752" cy="215444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2" name="矩形 1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>
            <a:lvl1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2" name="标题 1"/>
          <p:cNvSpPr txBox="1"/>
          <p:nvPr userDrawn="1"/>
        </p:nvSpPr>
        <p:spPr>
          <a:xfrm>
            <a:off x="-356336" y="-854599"/>
            <a:ext cx="12990736" cy="4924425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2000" b="1" i="0" spc="600" dirty="0"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5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2000" b="1" i="0" spc="600" dirty="0">
              <a:gradFill>
                <a:gsLst>
                  <a:gs pos="0">
                    <a:schemeClr val="bg1">
                      <a:alpha val="70000"/>
                    </a:schemeClr>
                  </a:gs>
                  <a:gs pos="57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4" name="标题 1"/>
          <p:cNvSpPr txBox="1"/>
          <p:nvPr userDrawn="1"/>
        </p:nvSpPr>
        <p:spPr>
          <a:xfrm>
            <a:off x="285086" y="1118159"/>
            <a:ext cx="11626581" cy="4616648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0000" b="1" i="0" spc="-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0000" b="1" i="0" spc="-3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04000" y="2447940"/>
            <a:ext cx="8079135" cy="830997"/>
          </a:xfrm>
        </p:spPr>
        <p:txBody>
          <a:bodyPr wrap="none" lIns="0" tIns="0" rIns="0" bIns="0" anchor="ctr" anchorCtr="0">
            <a:spAutoFit/>
          </a:bodyPr>
          <a:lstStyle>
            <a:lvl1pPr algn="l">
              <a:lnSpc>
                <a:spcPct val="100000"/>
              </a:lnSpc>
              <a:defRPr sz="5400" b="1" i="0" spc="-15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03999" y="3426483"/>
            <a:ext cx="10588751" cy="565146"/>
          </a:xfrm>
          <a:noFill/>
        </p:spPr>
        <p:txBody>
          <a:bodyPr wrap="square" lIns="36000" tIns="36000" rIns="36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32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Autofit/>
          </a:bodyPr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</a:lstStyle>
          <a:p>
            <a:endParaRPr lang="en-US" dirty="0"/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999" y="720000"/>
            <a:ext cx="901933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 b="1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ogo不带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8889" y="293444"/>
            <a:ext cx="774190" cy="46330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557657" y="416582"/>
            <a:ext cx="89809" cy="4170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8" name="标题 1"/>
          <p:cNvSpPr txBox="1"/>
          <p:nvPr userDrawn="1"/>
        </p:nvSpPr>
        <p:spPr>
          <a:xfrm>
            <a:off x="-356336" y="-854599"/>
            <a:ext cx="12990736" cy="4924425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2000" b="1" i="0" spc="600" dirty="0"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5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2000" b="1" i="0" spc="600" dirty="0">
              <a:gradFill>
                <a:gsLst>
                  <a:gs pos="0">
                    <a:schemeClr val="bg1">
                      <a:alpha val="70000"/>
                    </a:schemeClr>
                  </a:gs>
                  <a:gs pos="57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000" y="2447940"/>
            <a:ext cx="8079135" cy="830997"/>
          </a:xfrm>
        </p:spPr>
        <p:txBody>
          <a:bodyPr wrap="none" lIns="0" tIns="0" rIns="0" bIns="0" anchor="ctr" anchorCtr="0">
            <a:spAutoFit/>
          </a:bodyPr>
          <a:lstStyle>
            <a:lvl1pPr algn="l">
              <a:lnSpc>
                <a:spcPct val="100000"/>
              </a:lnSpc>
              <a:defRPr sz="5400" b="1" i="0" spc="-15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3999" y="3426483"/>
            <a:ext cx="10588751" cy="565146"/>
          </a:xfrm>
          <a:noFill/>
        </p:spPr>
        <p:txBody>
          <a:bodyPr wrap="square" lIns="36000" tIns="36000" rIns="36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32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Autofit/>
          </a:bodyPr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</a:lstStyle>
          <a:p>
            <a:endParaRPr lang="en-US" dirty="0"/>
          </a:p>
        </p:txBody>
      </p:sp>
      <p:pic>
        <p:nvPicPr>
          <p:cNvPr id="6" name="图形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999" y="720000"/>
            <a:ext cx="901933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 b="1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无背景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98577" y="1536789"/>
            <a:ext cx="10588752" cy="430887"/>
          </a:xfr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defRPr sz="2800" b="0" i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577" y="2053494"/>
            <a:ext cx="10588752" cy="215444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2" name="矩形 1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带背景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98577" y="1536789"/>
            <a:ext cx="10588752" cy="430887"/>
          </a:xfr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defRPr sz="2800" b="0" i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577" y="2053494"/>
            <a:ext cx="10588752" cy="215444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2" name="矩形 1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>
            <a:lvl1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2" name="标题 1"/>
          <p:cNvSpPr txBox="1"/>
          <p:nvPr userDrawn="1"/>
        </p:nvSpPr>
        <p:spPr>
          <a:xfrm>
            <a:off x="-356336" y="-854599"/>
            <a:ext cx="12990736" cy="4924425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2000" b="1" i="0" spc="600" dirty="0"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5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2000" b="1" i="0" spc="600" dirty="0">
              <a:gradFill>
                <a:gsLst>
                  <a:gs pos="0">
                    <a:schemeClr val="bg1">
                      <a:alpha val="70000"/>
                    </a:schemeClr>
                  </a:gs>
                  <a:gs pos="57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4" name="标题 1"/>
          <p:cNvSpPr txBox="1"/>
          <p:nvPr userDrawn="1"/>
        </p:nvSpPr>
        <p:spPr>
          <a:xfrm>
            <a:off x="285086" y="1118159"/>
            <a:ext cx="11626581" cy="4616648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0000" b="1" i="0" spc="-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0000" b="1" i="0" spc="-3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04000" y="2447940"/>
            <a:ext cx="8079135" cy="830997"/>
          </a:xfrm>
        </p:spPr>
        <p:txBody>
          <a:bodyPr wrap="none" lIns="0" tIns="0" rIns="0" bIns="0" anchor="ctr" anchorCtr="0">
            <a:spAutoFit/>
          </a:bodyPr>
          <a:lstStyle>
            <a:lvl1pPr algn="l">
              <a:lnSpc>
                <a:spcPct val="100000"/>
              </a:lnSpc>
              <a:defRPr sz="5400" b="1" i="0" spc="-15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03999" y="3426483"/>
            <a:ext cx="10588751" cy="565146"/>
          </a:xfrm>
          <a:noFill/>
        </p:spPr>
        <p:txBody>
          <a:bodyPr wrap="square" lIns="36000" tIns="36000" rIns="36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32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Autofit/>
          </a:bodyPr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</a:lstStyle>
          <a:p>
            <a:endParaRPr lang="en-US" dirty="0"/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999" y="720000"/>
            <a:ext cx="901933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无背景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98577" y="1536789"/>
            <a:ext cx="10588752" cy="430887"/>
          </a:xfr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defRPr sz="2800" b="0" i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577" y="2053494"/>
            <a:ext cx="10588752" cy="215444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2" name="矩形 1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ogo不带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8889" y="293444"/>
            <a:ext cx="774190" cy="46330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557657" y="416582"/>
            <a:ext cx="89809" cy="4170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8" name="标题 1"/>
          <p:cNvSpPr txBox="1"/>
          <p:nvPr userDrawn="1"/>
        </p:nvSpPr>
        <p:spPr>
          <a:xfrm>
            <a:off x="-356336" y="-854599"/>
            <a:ext cx="12990736" cy="4924425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2000" b="1" i="0" spc="600" dirty="0"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5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2000" b="1" i="0" spc="600" dirty="0">
              <a:gradFill>
                <a:gsLst>
                  <a:gs pos="0">
                    <a:schemeClr val="bg1">
                      <a:alpha val="70000"/>
                    </a:schemeClr>
                  </a:gs>
                  <a:gs pos="57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000" y="2447940"/>
            <a:ext cx="8079135" cy="830997"/>
          </a:xfrm>
        </p:spPr>
        <p:txBody>
          <a:bodyPr wrap="none" lIns="0" tIns="0" rIns="0" bIns="0" anchor="ctr" anchorCtr="0">
            <a:spAutoFit/>
          </a:bodyPr>
          <a:lstStyle>
            <a:lvl1pPr algn="l">
              <a:lnSpc>
                <a:spcPct val="100000"/>
              </a:lnSpc>
              <a:defRPr sz="5400" b="1" i="0" spc="-15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3999" y="3426483"/>
            <a:ext cx="10588751" cy="565146"/>
          </a:xfrm>
          <a:noFill/>
        </p:spPr>
        <p:txBody>
          <a:bodyPr wrap="square" lIns="36000" tIns="36000" rIns="36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32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Autofit/>
          </a:bodyPr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</a:lstStyle>
          <a:p>
            <a:endParaRPr lang="en-US" dirty="0"/>
          </a:p>
        </p:txBody>
      </p:sp>
      <p:pic>
        <p:nvPicPr>
          <p:cNvPr id="6" name="图形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999" y="720000"/>
            <a:ext cx="901933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 b="1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无背景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98577" y="1536789"/>
            <a:ext cx="10588752" cy="430887"/>
          </a:xfr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defRPr sz="2800" b="0" i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577" y="2053494"/>
            <a:ext cx="10588752" cy="215444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2" name="矩形 1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带背景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98577" y="1536789"/>
            <a:ext cx="10588752" cy="430887"/>
          </a:xfr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defRPr sz="2800" b="0" i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577" y="2053494"/>
            <a:ext cx="10588752" cy="215444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2" name="矩形 1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>
            <a:lvl1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2" name="标题 1"/>
          <p:cNvSpPr txBox="1"/>
          <p:nvPr userDrawn="1"/>
        </p:nvSpPr>
        <p:spPr>
          <a:xfrm>
            <a:off x="-356336" y="-854599"/>
            <a:ext cx="12990736" cy="4924425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2000" b="1" i="0" spc="600" dirty="0"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5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2000" b="1" i="0" spc="600" dirty="0">
              <a:gradFill>
                <a:gsLst>
                  <a:gs pos="0">
                    <a:schemeClr val="bg1">
                      <a:alpha val="70000"/>
                    </a:schemeClr>
                  </a:gs>
                  <a:gs pos="57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4" name="标题 1"/>
          <p:cNvSpPr txBox="1"/>
          <p:nvPr userDrawn="1"/>
        </p:nvSpPr>
        <p:spPr>
          <a:xfrm>
            <a:off x="285086" y="1118159"/>
            <a:ext cx="11626581" cy="4616648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0000" b="1" i="0" spc="-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0000" b="1" i="0" spc="-3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04000" y="2447940"/>
            <a:ext cx="8079135" cy="830997"/>
          </a:xfrm>
        </p:spPr>
        <p:txBody>
          <a:bodyPr wrap="none" lIns="0" tIns="0" rIns="0" bIns="0" anchor="ctr" anchorCtr="0">
            <a:spAutoFit/>
          </a:bodyPr>
          <a:lstStyle>
            <a:lvl1pPr algn="l">
              <a:lnSpc>
                <a:spcPct val="100000"/>
              </a:lnSpc>
              <a:defRPr sz="5400" b="1" i="0" spc="-15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03999" y="3426483"/>
            <a:ext cx="10588751" cy="565146"/>
          </a:xfrm>
          <a:noFill/>
        </p:spPr>
        <p:txBody>
          <a:bodyPr wrap="square" lIns="36000" tIns="36000" rIns="36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32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Autofit/>
          </a:bodyPr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</a:lstStyle>
          <a:p>
            <a:endParaRPr lang="en-US" dirty="0"/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999" y="720000"/>
            <a:ext cx="901933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带背景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98577" y="1536789"/>
            <a:ext cx="10588752" cy="430887"/>
          </a:xfr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defRPr sz="2800" b="0" i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577" y="2053494"/>
            <a:ext cx="10588752" cy="215444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2" name="矩形 1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ogo不带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8889" y="293444"/>
            <a:ext cx="774190" cy="46330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557657" y="416582"/>
            <a:ext cx="89809" cy="4170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8" name="标题 1"/>
          <p:cNvSpPr txBox="1"/>
          <p:nvPr userDrawn="1"/>
        </p:nvSpPr>
        <p:spPr>
          <a:xfrm>
            <a:off x="-356336" y="-854599"/>
            <a:ext cx="12990736" cy="4924425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2000" b="1" i="0" spc="600" dirty="0"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5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2000" b="1" i="0" spc="600" dirty="0">
              <a:gradFill>
                <a:gsLst>
                  <a:gs pos="0">
                    <a:schemeClr val="bg1">
                      <a:alpha val="70000"/>
                    </a:schemeClr>
                  </a:gs>
                  <a:gs pos="57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000" y="2447940"/>
            <a:ext cx="8079135" cy="830997"/>
          </a:xfrm>
        </p:spPr>
        <p:txBody>
          <a:bodyPr wrap="none" lIns="0" tIns="0" rIns="0" bIns="0" anchor="ctr" anchorCtr="0">
            <a:spAutoFit/>
          </a:bodyPr>
          <a:lstStyle>
            <a:lvl1pPr algn="l">
              <a:lnSpc>
                <a:spcPct val="100000"/>
              </a:lnSpc>
              <a:defRPr sz="5400" b="1" i="0" spc="-15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3999" y="3426483"/>
            <a:ext cx="10588751" cy="565146"/>
          </a:xfrm>
          <a:noFill/>
        </p:spPr>
        <p:txBody>
          <a:bodyPr wrap="square" lIns="36000" tIns="36000" rIns="36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32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Autofit/>
          </a:bodyPr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</a:lstStyle>
          <a:p>
            <a:endParaRPr lang="en-US" dirty="0"/>
          </a:p>
        </p:txBody>
      </p:sp>
      <p:pic>
        <p:nvPicPr>
          <p:cNvPr id="6" name="图形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999" y="720000"/>
            <a:ext cx="901933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 b="1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无背景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98577" y="1536789"/>
            <a:ext cx="10588752" cy="430887"/>
          </a:xfr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defRPr sz="2800" b="0" i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577" y="2053494"/>
            <a:ext cx="10588752" cy="215444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2" name="矩形 1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带背景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98577" y="1536789"/>
            <a:ext cx="10588752" cy="430887"/>
          </a:xfr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defRPr sz="2800" b="0" i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577" y="2053494"/>
            <a:ext cx="10588752" cy="215444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2" name="矩形 1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>
            <a:lvl1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2" name="标题 1"/>
          <p:cNvSpPr txBox="1"/>
          <p:nvPr userDrawn="1"/>
        </p:nvSpPr>
        <p:spPr>
          <a:xfrm>
            <a:off x="-356336" y="-854599"/>
            <a:ext cx="12990736" cy="4924425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2000" b="1" i="0" spc="600" dirty="0"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5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2000" b="1" i="0" spc="600" dirty="0">
              <a:gradFill>
                <a:gsLst>
                  <a:gs pos="0">
                    <a:schemeClr val="bg1">
                      <a:alpha val="70000"/>
                    </a:schemeClr>
                  </a:gs>
                  <a:gs pos="57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4" name="标题 1"/>
          <p:cNvSpPr txBox="1"/>
          <p:nvPr userDrawn="1"/>
        </p:nvSpPr>
        <p:spPr>
          <a:xfrm>
            <a:off x="285086" y="1118159"/>
            <a:ext cx="11626581" cy="4616648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0000" b="1" i="0" spc="-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0000" b="1" i="0" spc="-3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04000" y="2447940"/>
            <a:ext cx="8079135" cy="830997"/>
          </a:xfrm>
        </p:spPr>
        <p:txBody>
          <a:bodyPr wrap="none" lIns="0" tIns="0" rIns="0" bIns="0" anchor="ctr" anchorCtr="0">
            <a:spAutoFit/>
          </a:bodyPr>
          <a:lstStyle>
            <a:lvl1pPr algn="l">
              <a:lnSpc>
                <a:spcPct val="100000"/>
              </a:lnSpc>
              <a:defRPr sz="5400" b="1" i="0" spc="-15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03999" y="3426483"/>
            <a:ext cx="10588751" cy="565146"/>
          </a:xfrm>
          <a:noFill/>
        </p:spPr>
        <p:txBody>
          <a:bodyPr wrap="square" lIns="36000" tIns="36000" rIns="36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32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Autofit/>
          </a:bodyPr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</a:lstStyle>
          <a:p>
            <a:endParaRPr lang="en-US" dirty="0"/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999" y="720000"/>
            <a:ext cx="901933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ogo不带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8889" y="293444"/>
            <a:ext cx="774190" cy="46330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557657" y="416582"/>
            <a:ext cx="89809" cy="4170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8" name="标题 1"/>
          <p:cNvSpPr txBox="1"/>
          <p:nvPr userDrawn="1"/>
        </p:nvSpPr>
        <p:spPr>
          <a:xfrm>
            <a:off x="-356336" y="-854599"/>
            <a:ext cx="12990736" cy="4924425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2000" b="1" i="0" spc="600" dirty="0"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5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2000" b="1" i="0" spc="600" dirty="0">
              <a:gradFill>
                <a:gsLst>
                  <a:gs pos="0">
                    <a:schemeClr val="bg1">
                      <a:alpha val="70000"/>
                    </a:schemeClr>
                  </a:gs>
                  <a:gs pos="57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000" y="2447940"/>
            <a:ext cx="8079135" cy="830997"/>
          </a:xfrm>
        </p:spPr>
        <p:txBody>
          <a:bodyPr wrap="none" lIns="0" tIns="0" rIns="0" bIns="0" anchor="ctr" anchorCtr="0">
            <a:spAutoFit/>
          </a:bodyPr>
          <a:lstStyle>
            <a:lvl1pPr algn="l">
              <a:lnSpc>
                <a:spcPct val="100000"/>
              </a:lnSpc>
              <a:defRPr sz="5400" b="1" i="0" spc="-15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3999" y="3426483"/>
            <a:ext cx="10588751" cy="565146"/>
          </a:xfrm>
          <a:noFill/>
        </p:spPr>
        <p:txBody>
          <a:bodyPr wrap="square" lIns="36000" tIns="36000" rIns="36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32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Autofit/>
          </a:bodyPr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</a:lstStyle>
          <a:p>
            <a:endParaRPr lang="en-US" dirty="0"/>
          </a:p>
        </p:txBody>
      </p:sp>
      <p:pic>
        <p:nvPicPr>
          <p:cNvPr id="6" name="图形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999" y="720000"/>
            <a:ext cx="901933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 b="1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无背景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98577" y="1536789"/>
            <a:ext cx="10588752" cy="430887"/>
          </a:xfr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defRPr sz="2800" b="0" i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577" y="2053494"/>
            <a:ext cx="10588752" cy="215444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2" name="矩形 1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带背景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98577" y="1536789"/>
            <a:ext cx="10588752" cy="430887"/>
          </a:xfr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defRPr sz="2800" b="0" i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577" y="2053494"/>
            <a:ext cx="10588752" cy="215444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2" name="矩形 1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>
            <a:lvl1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2" name="标题 1"/>
          <p:cNvSpPr txBox="1"/>
          <p:nvPr userDrawn="1"/>
        </p:nvSpPr>
        <p:spPr>
          <a:xfrm>
            <a:off x="-356336" y="-854599"/>
            <a:ext cx="12990736" cy="4924425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2000" b="1" i="0" spc="600" dirty="0"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5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2000" b="1" i="0" spc="600" dirty="0">
              <a:gradFill>
                <a:gsLst>
                  <a:gs pos="0">
                    <a:schemeClr val="bg1">
                      <a:alpha val="70000"/>
                    </a:schemeClr>
                  </a:gs>
                  <a:gs pos="57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4" name="标题 1"/>
          <p:cNvSpPr txBox="1"/>
          <p:nvPr userDrawn="1"/>
        </p:nvSpPr>
        <p:spPr>
          <a:xfrm>
            <a:off x="285086" y="1118159"/>
            <a:ext cx="11626581" cy="4616648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0000" b="1" i="0" spc="-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0000" b="1" i="0" spc="-3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04000" y="2447940"/>
            <a:ext cx="8079135" cy="830997"/>
          </a:xfrm>
        </p:spPr>
        <p:txBody>
          <a:bodyPr wrap="none" lIns="0" tIns="0" rIns="0" bIns="0" anchor="ctr" anchorCtr="0">
            <a:spAutoFit/>
          </a:bodyPr>
          <a:lstStyle>
            <a:lvl1pPr algn="l">
              <a:lnSpc>
                <a:spcPct val="100000"/>
              </a:lnSpc>
              <a:defRPr sz="5400" b="1" i="0" spc="-15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03999" y="3426483"/>
            <a:ext cx="10588751" cy="565146"/>
          </a:xfrm>
          <a:noFill/>
        </p:spPr>
        <p:txBody>
          <a:bodyPr wrap="square" lIns="36000" tIns="36000" rIns="36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32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Autofit/>
          </a:bodyPr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</a:lstStyle>
          <a:p>
            <a:endParaRPr lang="en-US" dirty="0"/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999" y="720000"/>
            <a:ext cx="901933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>
            <a:lvl1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ogo不带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8889" y="293444"/>
            <a:ext cx="774190" cy="46330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557657" y="416582"/>
            <a:ext cx="89809" cy="4170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8" name="标题 1"/>
          <p:cNvSpPr txBox="1"/>
          <p:nvPr userDrawn="1"/>
        </p:nvSpPr>
        <p:spPr>
          <a:xfrm>
            <a:off x="-356336" y="-854599"/>
            <a:ext cx="12990736" cy="4924425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2000" b="1" i="0" spc="600" dirty="0"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5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2000" b="1" i="0" spc="600" dirty="0">
              <a:gradFill>
                <a:gsLst>
                  <a:gs pos="0">
                    <a:schemeClr val="bg1">
                      <a:alpha val="70000"/>
                    </a:schemeClr>
                  </a:gs>
                  <a:gs pos="57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000" y="2447940"/>
            <a:ext cx="8079135" cy="830997"/>
          </a:xfrm>
        </p:spPr>
        <p:txBody>
          <a:bodyPr wrap="none" lIns="0" tIns="0" rIns="0" bIns="0" anchor="ctr" anchorCtr="0">
            <a:spAutoFit/>
          </a:bodyPr>
          <a:lstStyle>
            <a:lvl1pPr algn="l">
              <a:lnSpc>
                <a:spcPct val="100000"/>
              </a:lnSpc>
              <a:defRPr sz="5400" b="1" i="0" spc="-15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3999" y="3426483"/>
            <a:ext cx="10588751" cy="565146"/>
          </a:xfrm>
          <a:noFill/>
        </p:spPr>
        <p:txBody>
          <a:bodyPr wrap="square" lIns="36000" tIns="36000" rIns="36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32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Autofit/>
          </a:bodyPr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</a:lstStyle>
          <a:p>
            <a:endParaRPr lang="en-US" dirty="0"/>
          </a:p>
        </p:txBody>
      </p:sp>
      <p:pic>
        <p:nvPicPr>
          <p:cNvPr id="6" name="图形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999" y="720000"/>
            <a:ext cx="901933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 b="1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无背景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98577" y="1536789"/>
            <a:ext cx="10588752" cy="430887"/>
          </a:xfr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defRPr sz="2800" b="0" i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577" y="2053494"/>
            <a:ext cx="10588752" cy="215444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2" name="矩形 1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带背景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98577" y="1536789"/>
            <a:ext cx="10588752" cy="430887"/>
          </a:xfr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defRPr sz="2800" b="0" i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577" y="2053494"/>
            <a:ext cx="10588752" cy="215444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2" name="矩形 1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>
            <a:lvl1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2" name="标题 1"/>
          <p:cNvSpPr txBox="1"/>
          <p:nvPr userDrawn="1"/>
        </p:nvSpPr>
        <p:spPr>
          <a:xfrm>
            <a:off x="-356336" y="-854599"/>
            <a:ext cx="12990736" cy="4924425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2000" b="1" i="0" spc="600" dirty="0"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5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2000" b="1" i="0" spc="600" dirty="0">
              <a:gradFill>
                <a:gsLst>
                  <a:gs pos="0">
                    <a:schemeClr val="bg1">
                      <a:alpha val="70000"/>
                    </a:schemeClr>
                  </a:gs>
                  <a:gs pos="57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4" name="标题 1"/>
          <p:cNvSpPr txBox="1"/>
          <p:nvPr userDrawn="1"/>
        </p:nvSpPr>
        <p:spPr>
          <a:xfrm>
            <a:off x="285086" y="1118159"/>
            <a:ext cx="11626581" cy="4616648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0000" b="1" i="0" spc="-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0000" b="1" i="0" spc="-3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04000" y="2447940"/>
            <a:ext cx="8079135" cy="830997"/>
          </a:xfrm>
        </p:spPr>
        <p:txBody>
          <a:bodyPr wrap="none" lIns="0" tIns="0" rIns="0" bIns="0" anchor="ctr" anchorCtr="0">
            <a:spAutoFit/>
          </a:bodyPr>
          <a:lstStyle>
            <a:lvl1pPr algn="l">
              <a:lnSpc>
                <a:spcPct val="100000"/>
              </a:lnSpc>
              <a:defRPr sz="5400" b="1" i="0" spc="-15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03999" y="3426483"/>
            <a:ext cx="10588751" cy="565146"/>
          </a:xfrm>
          <a:noFill/>
        </p:spPr>
        <p:txBody>
          <a:bodyPr wrap="square" lIns="36000" tIns="36000" rIns="36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32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Autofit/>
          </a:bodyPr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</a:lstStyle>
          <a:p>
            <a:endParaRPr lang="en-US" dirty="0"/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999" y="720000"/>
            <a:ext cx="901933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2" name="标题 1"/>
          <p:cNvSpPr txBox="1"/>
          <p:nvPr userDrawn="1"/>
        </p:nvSpPr>
        <p:spPr>
          <a:xfrm>
            <a:off x="-356336" y="-854599"/>
            <a:ext cx="12990736" cy="4924425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2000" b="1" i="0" spc="600" dirty="0"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5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2000" b="1" i="0" spc="600" dirty="0">
              <a:gradFill>
                <a:gsLst>
                  <a:gs pos="0">
                    <a:schemeClr val="bg1">
                      <a:alpha val="70000"/>
                    </a:schemeClr>
                  </a:gs>
                  <a:gs pos="57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4" name="标题 1"/>
          <p:cNvSpPr txBox="1"/>
          <p:nvPr userDrawn="1"/>
        </p:nvSpPr>
        <p:spPr>
          <a:xfrm>
            <a:off x="285086" y="1118159"/>
            <a:ext cx="11626581" cy="4616648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0000" b="1" i="0" spc="-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0000" b="1" i="0" spc="-3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04000" y="2447940"/>
            <a:ext cx="8079135" cy="830997"/>
          </a:xfrm>
        </p:spPr>
        <p:txBody>
          <a:bodyPr wrap="none" lIns="0" tIns="0" rIns="0" bIns="0" anchor="ctr" anchorCtr="0">
            <a:spAutoFit/>
          </a:bodyPr>
          <a:lstStyle>
            <a:lvl1pPr algn="l">
              <a:lnSpc>
                <a:spcPct val="100000"/>
              </a:lnSpc>
              <a:defRPr sz="5400" b="1" i="0" spc="-15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03999" y="3426483"/>
            <a:ext cx="10588751" cy="565146"/>
          </a:xfrm>
          <a:noFill/>
        </p:spPr>
        <p:txBody>
          <a:bodyPr wrap="square" lIns="36000" tIns="36000" rIns="36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32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Autofit/>
          </a:bodyPr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</a:lstStyle>
          <a:p>
            <a:endParaRPr lang="en-US" dirty="0"/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999" y="720000"/>
            <a:ext cx="901933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ogo不带R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8889" y="293444"/>
            <a:ext cx="774190" cy="463303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557657" y="416582"/>
            <a:ext cx="89809" cy="41702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8" name="标题 1"/>
          <p:cNvSpPr txBox="1"/>
          <p:nvPr userDrawn="1"/>
        </p:nvSpPr>
        <p:spPr>
          <a:xfrm>
            <a:off x="-356336" y="-854599"/>
            <a:ext cx="12990736" cy="4924425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2000" b="1" i="0" spc="600" dirty="0"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5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2000" b="1" i="0" spc="600" dirty="0">
              <a:gradFill>
                <a:gsLst>
                  <a:gs pos="0">
                    <a:schemeClr val="bg1">
                      <a:alpha val="70000"/>
                    </a:schemeClr>
                  </a:gs>
                  <a:gs pos="57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000" y="2447940"/>
            <a:ext cx="8079135" cy="830997"/>
          </a:xfrm>
        </p:spPr>
        <p:txBody>
          <a:bodyPr wrap="none" lIns="0" tIns="0" rIns="0" bIns="0" anchor="ctr" anchorCtr="0">
            <a:spAutoFit/>
          </a:bodyPr>
          <a:lstStyle>
            <a:lvl1pPr algn="l">
              <a:lnSpc>
                <a:spcPct val="100000"/>
              </a:lnSpc>
              <a:defRPr sz="5400" b="1" i="0" spc="-15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3999" y="3426483"/>
            <a:ext cx="10588751" cy="565146"/>
          </a:xfrm>
          <a:noFill/>
        </p:spPr>
        <p:txBody>
          <a:bodyPr wrap="square" lIns="36000" tIns="36000" rIns="36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32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Autofit/>
          </a:bodyPr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</a:lstStyle>
          <a:p>
            <a:endParaRPr lang="en-US" dirty="0"/>
          </a:p>
        </p:txBody>
      </p:sp>
      <p:pic>
        <p:nvPicPr>
          <p:cNvPr id="6" name="图形 5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999" y="720000"/>
            <a:ext cx="901933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 b="1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无背景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98577" y="1536789"/>
            <a:ext cx="10588752" cy="430887"/>
          </a:xfr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defRPr sz="2800" b="0" i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577" y="2053494"/>
            <a:ext cx="10588752" cy="215444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2" name="矩形 1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-带背景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98577" y="1536789"/>
            <a:ext cx="10588752" cy="430887"/>
          </a:xfr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defRPr sz="2800" b="0" i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8577" y="2053494"/>
            <a:ext cx="10588752" cy="215444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4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2" name="矩形 1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gradFill>
          <a:gsLst>
            <a:gs pos="100000">
              <a:srgbClr val="DBE7F0"/>
            </a:gs>
            <a:gs pos="0">
              <a:srgbClr val="ECF3F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1786"/>
            <a:ext cx="12192000" cy="6861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>
            <a:lvl1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0" i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 b="0" i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图形 10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6040" y="360000"/>
            <a:ext cx="601288" cy="3600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2"/>
          </p:nvPr>
        </p:nvSpPr>
        <p:spPr>
          <a:xfrm>
            <a:off x="804672" y="360000"/>
            <a:ext cx="6265088" cy="393436"/>
          </a:xfrm>
        </p:spPr>
        <p:txBody>
          <a:bodyPr wrap="none" lIns="0" tIns="0" rIns="0" bIns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 i="0" cap="all" baseline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矩形 4"/>
          <p:cNvSpPr/>
          <p:nvPr userDrawn="1"/>
        </p:nvSpPr>
        <p:spPr>
          <a:xfrm>
            <a:off x="804672" y="870283"/>
            <a:ext cx="72000" cy="7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933202" y="870283"/>
            <a:ext cx="72000" cy="72000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061732" y="870283"/>
            <a:ext cx="72000" cy="72000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97607" y="870283"/>
            <a:ext cx="72000" cy="720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12" name="标题 1"/>
          <p:cNvSpPr txBox="1"/>
          <p:nvPr userDrawn="1"/>
        </p:nvSpPr>
        <p:spPr>
          <a:xfrm>
            <a:off x="-356336" y="-854599"/>
            <a:ext cx="12990736" cy="4924425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2000" b="1" i="0" spc="600" dirty="0">
                <a:gradFill>
                  <a:gsLst>
                    <a:gs pos="0">
                      <a:schemeClr val="bg1">
                        <a:alpha val="70000"/>
                      </a:schemeClr>
                    </a:gs>
                    <a:gs pos="57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2000" b="1" i="0" spc="600" dirty="0">
              <a:gradFill>
                <a:gsLst>
                  <a:gs pos="0">
                    <a:schemeClr val="bg1">
                      <a:alpha val="70000"/>
                    </a:schemeClr>
                  </a:gs>
                  <a:gs pos="57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4" name="标题 1"/>
          <p:cNvSpPr txBox="1"/>
          <p:nvPr userDrawn="1"/>
        </p:nvSpPr>
        <p:spPr>
          <a:xfrm>
            <a:off x="285086" y="1118159"/>
            <a:ext cx="11626581" cy="4616648"/>
          </a:xfrm>
          <a:prstGeom prst="rect">
            <a:avLst/>
          </a:prstGeom>
          <a:ln>
            <a:noFill/>
          </a:ln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i="0" kern="1200" cap="none" spc="-150">
                <a:solidFill>
                  <a:srgbClr val="FF0000"/>
                </a:solidFill>
                <a:effectLst/>
                <a:latin typeface="Source Han Sans SC Heavy" panose="020B0500000000000000" pitchFamily="34" charset="-128"/>
                <a:ea typeface="Source Han Sans SC Heavy" panose="020B0500000000000000" pitchFamily="34" charset="-128"/>
                <a:cs typeface="+mj-cs"/>
              </a:defRPr>
            </a:lvl1pPr>
          </a:lstStyle>
          <a:p>
            <a:r>
              <a:rPr kumimoji="1" lang="en-US" altLang="zh-CN" sz="30000" b="1" i="0" spc="-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H" pitchFamily="18" charset="-122"/>
              </a:rPr>
              <a:t>KYLIN</a:t>
            </a:r>
            <a:endParaRPr kumimoji="1" lang="zh-CN" altLang="en-US" sz="30000" b="1" i="0" spc="-3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H" pitchFamily="18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04000" y="2447940"/>
            <a:ext cx="8079135" cy="830997"/>
          </a:xfrm>
        </p:spPr>
        <p:txBody>
          <a:bodyPr wrap="none" lIns="0" tIns="0" rIns="0" bIns="0" anchor="ctr" anchorCtr="0">
            <a:spAutoFit/>
          </a:bodyPr>
          <a:lstStyle>
            <a:lvl1pPr algn="l">
              <a:lnSpc>
                <a:spcPct val="100000"/>
              </a:lnSpc>
              <a:defRPr sz="5400" b="1" i="0" spc="-15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03999" y="3426483"/>
            <a:ext cx="10588751" cy="565146"/>
          </a:xfrm>
          <a:noFill/>
        </p:spPr>
        <p:txBody>
          <a:bodyPr wrap="square" lIns="36000" tIns="36000" rIns="36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3200" b="0" i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Autofit/>
          </a:bodyPr>
          <a:lstStyle>
            <a:lvl1pPr algn="l">
              <a:defRPr>
                <a:solidFill>
                  <a:schemeClr val="bg1">
                    <a:lumMod val="95000"/>
                  </a:schemeClr>
                </a:solidFill>
                <a:latin typeface="Source Han Sans SC" panose="020B0500000000000000" pitchFamily="34" charset="-128"/>
                <a:ea typeface="Source Han Sans SC" panose="020B0500000000000000" pitchFamily="34" charset="-128"/>
              </a:defRPr>
            </a:lvl1pPr>
          </a:lstStyle>
          <a:p>
            <a:endParaRPr lang="en-US" dirty="0"/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999" y="720000"/>
            <a:ext cx="901933" cy="540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9.xml"/><Relationship Id="rId8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3.xml"/><Relationship Id="rId2" Type="http://schemas.openxmlformats.org/officeDocument/2006/relationships/slideLayout" Target="../slideLayouts/slideLayout92.xml"/><Relationship Id="rId11" Type="http://schemas.openxmlformats.org/officeDocument/2006/relationships/theme" Target="../theme/theme10.xml"/><Relationship Id="rId10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1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02.xml"/><Relationship Id="rId11" Type="http://schemas.openxmlformats.org/officeDocument/2006/relationships/theme" Target="../theme/theme11.xml"/><Relationship Id="rId10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1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2.xml"/><Relationship Id="rId11" Type="http://schemas.openxmlformats.org/officeDocument/2006/relationships/theme" Target="../theme/theme12.xml"/><Relationship Id="rId10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.xml"/><Relationship Id="rId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.xml"/><Relationship Id="rId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1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.xml"/><Relationship Id="rId8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1" Type="http://schemas.openxmlformats.org/officeDocument/2006/relationships/theme" Target="../theme/theme6.xml"/><Relationship Id="rId1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1" Type="http://schemas.openxmlformats.org/officeDocument/2006/relationships/theme" Target="../theme/theme7.xml"/><Relationship Id="rId1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1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9.xml"/><Relationship Id="rId8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1" Type="http://schemas.openxmlformats.org/officeDocument/2006/relationships/theme" Target="../theme/theme8.xml"/><Relationship Id="rId10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1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9.xml"/><Relationship Id="rId8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4.xml"/><Relationship Id="rId3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2.xml"/><Relationship Id="rId11" Type="http://schemas.openxmlformats.org/officeDocument/2006/relationships/theme" Target="../theme/theme9.xml"/><Relationship Id="rId10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8A87A34-81AB-432B-8DAE-1953F412C126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D22F896-40B5-4ADD-8801-0D06FADFA095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b="0" i="0" kern="1200">
          <a:solidFill>
            <a:schemeClr val="tx1"/>
          </a:solidFill>
          <a:effectLst/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5.png"/><Relationship Id="rId2" Type="http://schemas.openxmlformats.org/officeDocument/2006/relationships/image" Target="../media/image7.emf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6.xml"/><Relationship Id="rId2" Type="http://schemas.openxmlformats.org/officeDocument/2006/relationships/image" Target="../media/image23.png"/><Relationship Id="rId1" Type="http://schemas.openxmlformats.org/officeDocument/2006/relationships/tags" Target="../tags/tag3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.tiff"/><Relationship Id="rId1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1" Type="http://schemas.openxmlformats.org/officeDocument/2006/relationships/slideLayout" Target="../slideLayouts/slideLayout2.xml"/><Relationship Id="rId30" Type="http://schemas.openxmlformats.org/officeDocument/2006/relationships/image" Target="../media/image13.png"/><Relationship Id="rId3" Type="http://schemas.openxmlformats.org/officeDocument/2006/relationships/tags" Target="../tags/tag3.xml"/><Relationship Id="rId29" Type="http://schemas.openxmlformats.org/officeDocument/2006/relationships/tags" Target="../tags/tag24.xml"/><Relationship Id="rId28" Type="http://schemas.openxmlformats.org/officeDocument/2006/relationships/image" Target="../media/image12.png"/><Relationship Id="rId27" Type="http://schemas.openxmlformats.org/officeDocument/2006/relationships/tags" Target="../tags/tag23.xml"/><Relationship Id="rId26" Type="http://schemas.openxmlformats.org/officeDocument/2006/relationships/image" Target="../media/image11.png"/><Relationship Id="rId25" Type="http://schemas.openxmlformats.org/officeDocument/2006/relationships/tags" Target="../tags/tag22.xml"/><Relationship Id="rId24" Type="http://schemas.openxmlformats.org/officeDocument/2006/relationships/image" Target="../media/image10.png"/><Relationship Id="rId23" Type="http://schemas.openxmlformats.org/officeDocument/2006/relationships/tags" Target="../tags/tag21.xml"/><Relationship Id="rId22" Type="http://schemas.openxmlformats.org/officeDocument/2006/relationships/image" Target="../media/image9.png"/><Relationship Id="rId21" Type="http://schemas.openxmlformats.org/officeDocument/2006/relationships/image" Target="../media/image8.png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15.png"/><Relationship Id="rId3" Type="http://schemas.openxmlformats.org/officeDocument/2006/relationships/tags" Target="../tags/tag26.xml"/><Relationship Id="rId2" Type="http://schemas.openxmlformats.org/officeDocument/2006/relationships/image" Target="../media/image14.png"/><Relationship Id="rId1" Type="http://schemas.openxmlformats.org/officeDocument/2006/relationships/tags" Target="../tags/tag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6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image" Target="../media/image18.png"/><Relationship Id="rId1" Type="http://schemas.openxmlformats.org/officeDocument/2006/relationships/tags" Target="../tags/tag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image" Target="../media/image19.png"/><Relationship Id="rId1" Type="http://schemas.openxmlformats.org/officeDocument/2006/relationships/tags" Target="../tags/tag28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46.xml"/><Relationship Id="rId3" Type="http://schemas.openxmlformats.org/officeDocument/2006/relationships/tags" Target="../tags/tag29.xml"/><Relationship Id="rId2" Type="http://schemas.openxmlformats.org/officeDocument/2006/relationships/image" Target="../media/image20.w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6.xml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6.xml"/><Relationship Id="rId2" Type="http://schemas.openxmlformats.org/officeDocument/2006/relationships/image" Target="../media/image22.png"/><Relationship Id="rId1" Type="http://schemas.openxmlformats.org/officeDocument/2006/relationships/tags" Target="../tags/tag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545"/>
            <a:ext cx="12192000" cy="686304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92810" y="2626995"/>
            <a:ext cx="1066546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/>
            <a:r>
              <a:rPr lang="zh-CN" altLang="en-US" sz="4000" b="1" spc="3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  <a:sym typeface="+mn-ea"/>
              </a:rPr>
              <a:t>ketones:基于libbpf的内核分析工具集介绍</a:t>
            </a:r>
            <a:endParaRPr lang="zh-CN" altLang="en-US" sz="4000" b="1" spc="3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03" y="5324295"/>
            <a:ext cx="10548395" cy="44414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39475" y="5903239"/>
            <a:ext cx="46278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765"/>
            <a:r>
              <a:rPr lang="en-US" altLang="zh-CN" sz="2000" dirty="0">
                <a:solidFill>
                  <a:srgbClr val="139BEE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80604020202020204" pitchFamily="34" charset="0"/>
              </a:rPr>
              <a:t>kylinos.cn</a:t>
            </a:r>
            <a:endParaRPr lang="en-US" altLang="zh-CN" sz="2000" dirty="0">
              <a:solidFill>
                <a:srgbClr val="139BEE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8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197340" y="5722620"/>
            <a:ext cx="224409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3765"/>
            <a:r>
              <a:rPr lang="en-US" altLang="zh-CN" dirty="0">
                <a:solidFill>
                  <a:srgbClr val="139BEE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80604020202020204" pitchFamily="34" charset="0"/>
              </a:rPr>
              <a:t>2024.11</a:t>
            </a:r>
            <a:endParaRPr lang="en-US" altLang="zh-CN" dirty="0">
              <a:solidFill>
                <a:srgbClr val="139BEE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80604020202020204" pitchFamily="34" charset="0"/>
            </a:endParaRPr>
          </a:p>
          <a:p>
            <a:pPr algn="r" defTabSz="913765"/>
            <a:endParaRPr lang="en-US" altLang="zh-CN" dirty="0">
              <a:solidFill>
                <a:srgbClr val="139BEE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80604020202020204" pitchFamily="34" charset="0"/>
            </a:endParaRPr>
          </a:p>
          <a:p>
            <a:pPr algn="r" defTabSz="913765"/>
            <a:endParaRPr lang="zh-CN" altLang="en-US" dirty="0">
              <a:solidFill>
                <a:srgbClr val="139BEE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80604020202020204" pitchFamily="34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0194966" y="6179961"/>
            <a:ext cx="541679" cy="61973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kumimoji="1" lang="zh-CN" altLang="en-US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810846" y="6179961"/>
            <a:ext cx="541679" cy="61973"/>
          </a:xfrm>
          <a:prstGeom prst="roundRect">
            <a:avLst>
              <a:gd name="adj" fmla="val 50000"/>
            </a:avLst>
          </a:prstGeom>
          <a:solidFill>
            <a:srgbClr val="159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kumimoji="1" lang="zh-CN" altLang="en-US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1803" y="4816529"/>
            <a:ext cx="343523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3765"/>
            <a:r>
              <a:rPr lang="zh-CN" altLang="en-US" b="1" dirty="0">
                <a:solidFill>
                  <a:srgbClr val="ED2B3B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打造世界级操作系统中国品牌</a:t>
            </a:r>
            <a:endParaRPr lang="zh-CN" altLang="en-US" b="1" dirty="0">
              <a:solidFill>
                <a:srgbClr val="ED2B3B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 descr="logo不带R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65805" y="303069"/>
            <a:ext cx="1406313" cy="8415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rgbClr val="FF0000"/>
                    </a:gs>
                  </a:gsLst>
                  <a:lin ang="16200000" scaled="1"/>
                  <a:tileRect/>
                </a:gradFill>
                <a:sym typeface="+mn-ea"/>
              </a:rPr>
              <a:t>基础应用</a:t>
            </a:r>
            <a:endParaRPr kumimoji="1" lang="en-US" altLang="zh-CN" dirty="0"/>
          </a:p>
        </p:txBody>
      </p:sp>
      <p:sp>
        <p:nvSpPr>
          <p:cNvPr id="13" name="文本框 12"/>
          <p:cNvSpPr txBox="1"/>
          <p:nvPr/>
        </p:nvSpPr>
        <p:spPr>
          <a:xfrm>
            <a:off x="701675" y="1073785"/>
            <a:ext cx="10095230" cy="396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olidFill>
                  <a:schemeClr val="tx1"/>
                </a:solidFill>
              </a:rPr>
              <a:t>tcprst</a:t>
            </a:r>
            <a:r>
              <a:rPr lang="zh-CN" altLang="en-US">
                <a:solidFill>
                  <a:schemeClr val="tx1"/>
                </a:solidFill>
                <a:ea typeface="宋体" charset="0"/>
              </a:rPr>
              <a:t>实现说明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：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1675" y="1551940"/>
            <a:ext cx="96888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首先确认内核发起</a:t>
            </a:r>
            <a:r>
              <a:rPr lang="en-US" altLang="zh-CN">
                <a:solidFill>
                  <a:schemeClr val="tx1"/>
                </a:solidFill>
              </a:rPr>
              <a:t>rst</a:t>
            </a:r>
            <a:r>
              <a:rPr lang="zh-CN" altLang="en-US">
                <a:solidFill>
                  <a:schemeClr val="tx1"/>
                </a:solidFill>
                <a:ea typeface="宋体" charset="0"/>
              </a:rPr>
              <a:t>的函数有哪些，需要在这些内核函数点上进行跟踪与信息采集：</a:t>
            </a:r>
            <a:endParaRPr lang="zh-CN" altLang="en-US">
              <a:solidFill>
                <a:schemeClr val="tx1"/>
              </a:solidFill>
              <a:ea typeface="宋体" charset="0"/>
            </a:endParaRPr>
          </a:p>
          <a:p>
            <a:endParaRPr lang="zh-CN" altLang="en-US">
              <a:solidFill>
                <a:schemeClr val="tx1"/>
              </a:solidFill>
              <a:ea typeface="宋体" charset="0"/>
            </a:endParaRP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tcp_send_active_reset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tcp_v4_send_reset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tcp_reset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  <a:ea typeface="宋体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01675" y="3181350"/>
            <a:ext cx="10543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同时为了记录一些</a:t>
            </a:r>
            <a:r>
              <a:rPr lang="en-US" altLang="zh-CN">
                <a:solidFill>
                  <a:schemeClr val="tx1"/>
                </a:solidFill>
              </a:rPr>
              <a:t>sock</a:t>
            </a:r>
            <a:r>
              <a:rPr lang="zh-CN" altLang="en-US">
                <a:solidFill>
                  <a:schemeClr val="tx1"/>
                </a:solidFill>
                <a:ea typeface="宋体" charset="0"/>
              </a:rPr>
              <a:t>异常状态而导致的</a:t>
            </a:r>
            <a:r>
              <a:rPr lang="en-US" altLang="zh-CN">
                <a:solidFill>
                  <a:schemeClr val="tx1"/>
                </a:solidFill>
                <a:ea typeface="宋体" charset="0"/>
              </a:rPr>
              <a:t>rst,</a:t>
            </a:r>
            <a:r>
              <a:rPr lang="zh-CN" altLang="en-US">
                <a:solidFill>
                  <a:schemeClr val="tx1"/>
                </a:solidFill>
                <a:ea typeface="宋体" charset="0"/>
              </a:rPr>
              <a:t>需要记录当前</a:t>
            </a:r>
            <a:r>
              <a:rPr lang="en-US" altLang="zh-CN">
                <a:solidFill>
                  <a:schemeClr val="tx1"/>
                </a:solidFill>
                <a:ea typeface="宋体" charset="0"/>
              </a:rPr>
              <a:t>sock</a:t>
            </a:r>
            <a:r>
              <a:rPr lang="zh-CN" altLang="en-US">
                <a:solidFill>
                  <a:schemeClr val="tx1"/>
                </a:solidFill>
                <a:ea typeface="宋体" charset="0"/>
              </a:rPr>
              <a:t>的一些状态信息，并且为了便于追溯为哪条链接，还需记录</a:t>
            </a:r>
            <a:r>
              <a:rPr lang="en-US" altLang="zh-CN">
                <a:solidFill>
                  <a:schemeClr val="tx1"/>
                </a:solidFill>
                <a:ea typeface="宋体" charset="0"/>
              </a:rPr>
              <a:t>sock</a:t>
            </a:r>
            <a:r>
              <a:rPr lang="zh-CN" altLang="en-US">
                <a:solidFill>
                  <a:schemeClr val="tx1"/>
                </a:solidFill>
                <a:ea typeface="宋体" charset="0"/>
              </a:rPr>
              <a:t>中的连接五元组信息。</a:t>
            </a:r>
            <a:endParaRPr lang="zh-CN" altLang="en-US">
              <a:solidFill>
                <a:schemeClr val="tx1"/>
              </a:solidFill>
              <a:ea typeface="宋体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01675" y="3982720"/>
            <a:ext cx="63430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SEC("kprobe/tcp_reset")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int BPF_KPROBE(tcp_reset_kprobe, struct sock *sk)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{</a:t>
            </a:r>
            <a:endParaRPr lang="zh-CN" altLang="en-US">
              <a:solidFill>
                <a:schemeClr val="tx1"/>
              </a:solidFill>
            </a:endParaRPr>
          </a:p>
          <a:p>
            <a:pPr marL="457200" lvl="1" indent="457200"/>
            <a:r>
              <a:rPr lang="en-US" altLang="zh-CN">
                <a:solidFill>
                  <a:schemeClr val="tx1"/>
                </a:solidFill>
              </a:rPr>
              <a:t>// </a:t>
            </a:r>
            <a:r>
              <a:rPr lang="zh-CN" altLang="en-US">
                <a:solidFill>
                  <a:schemeClr val="tx1"/>
                </a:solidFill>
                <a:ea typeface="宋体" charset="0"/>
              </a:rPr>
              <a:t>解析</a:t>
            </a:r>
            <a:r>
              <a:rPr lang="en-US" altLang="zh-CN">
                <a:solidFill>
                  <a:schemeClr val="tx1"/>
                </a:solidFill>
                <a:ea typeface="宋体" charset="0"/>
              </a:rPr>
              <a:t>sock</a:t>
            </a:r>
            <a:r>
              <a:rPr lang="zh-CN" altLang="en-US">
                <a:solidFill>
                  <a:schemeClr val="tx1"/>
                </a:solidFill>
                <a:ea typeface="宋体" charset="0"/>
              </a:rPr>
              <a:t>信息，如：五元组，</a:t>
            </a:r>
            <a:r>
              <a:rPr lang="en-US" altLang="zh-CN">
                <a:solidFill>
                  <a:schemeClr val="tx1"/>
                </a:solidFill>
                <a:ea typeface="宋体" charset="0"/>
              </a:rPr>
              <a:t>stack_id</a:t>
            </a:r>
            <a:r>
              <a:rPr lang="zh-CN" altLang="en-US">
                <a:solidFill>
                  <a:schemeClr val="tx1"/>
                </a:solidFill>
                <a:ea typeface="宋体" charset="0"/>
              </a:rPr>
              <a:t>等信息上报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	return trace_event(ctx, sk, NULL, 0);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}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rgbClr val="FF0000"/>
                    </a:gs>
                  </a:gsLst>
                  <a:lin ang="16200000" scaled="1"/>
                  <a:tileRect/>
                </a:gradFill>
                <a:sym typeface="+mn-ea"/>
              </a:rPr>
              <a:t>基础应用</a:t>
            </a:r>
            <a:endParaRPr kumimoji="1"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762000" y="1196340"/>
            <a:ext cx="5915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问题：k8s环境kubelet运行慢syscall调用耗时问题分析。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04545" y="1653540"/>
            <a:ext cx="9839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</a:t>
            </a:r>
            <a:r>
              <a:rPr lang="en-US" altLang="zh-CN"/>
              <a:t>profile</a:t>
            </a:r>
            <a:r>
              <a:rPr lang="zh-CN" altLang="en-US"/>
              <a:t>工具获取</a:t>
            </a:r>
            <a:r>
              <a:rPr lang="en-US" altLang="zh-CN"/>
              <a:t>CPU</a:t>
            </a:r>
            <a:r>
              <a:rPr lang="zh-CN" altLang="en-US"/>
              <a:t>采样信息，结合工具绘制火焰图查看热点函数，并获取其调用</a:t>
            </a:r>
            <a:r>
              <a:rPr lang="zh-CN" altLang="en-US"/>
              <a:t>堆栈。</a:t>
            </a:r>
            <a:endParaRPr lang="zh-CN" altLang="en-US"/>
          </a:p>
        </p:txBody>
      </p:sp>
      <p:pic>
        <p:nvPicPr>
          <p:cNvPr id="8" name="图片 5" descr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83260" y="2359660"/>
            <a:ext cx="5750560" cy="306641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21780" y="2259965"/>
            <a:ext cx="482600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分析热点</a:t>
            </a:r>
            <a:r>
              <a:rPr lang="zh-CN" altLang="en-US"/>
              <a:t>函数：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从wait_for_unix_gc函数内容可以得到，当unix_tot_inflight的值大于16000，内核触发回收</a:t>
            </a:r>
            <a:r>
              <a:rPr lang="zh-CN" altLang="en-US"/>
              <a:t>机制。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即可能出现了</a:t>
            </a:r>
            <a:r>
              <a:rPr lang="en-US" altLang="zh-CN"/>
              <a:t>文件描述符</a:t>
            </a:r>
            <a:r>
              <a:rPr lang="zh-CN" altLang="en-US"/>
              <a:t>泄漏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rgbClr val="FF0000"/>
                    </a:gs>
                  </a:gsLst>
                  <a:lin ang="16200000" scaled="1"/>
                  <a:tileRect/>
                </a:gradFill>
                <a:sym typeface="+mn-ea"/>
              </a:rPr>
              <a:t>基础应用</a:t>
            </a:r>
            <a:endParaRPr kumimoji="1" lang="en-US" altLang="zh-CN" dirty="0"/>
          </a:p>
        </p:txBody>
      </p:sp>
      <p:sp>
        <p:nvSpPr>
          <p:cNvPr id="12" name="文本框 11"/>
          <p:cNvSpPr txBox="1"/>
          <p:nvPr/>
        </p:nvSpPr>
        <p:spPr>
          <a:xfrm>
            <a:off x="762000" y="1196340"/>
            <a:ext cx="5915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问题：载荷管控上行场景，小服务偶现发包失败。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62000" y="1653540"/>
            <a:ext cx="9839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ea typeface="宋体" charset="0"/>
              </a:rPr>
              <a:t>使用</a:t>
            </a:r>
            <a:r>
              <a:rPr lang="en-US" altLang="zh-CN">
                <a:solidFill>
                  <a:schemeClr val="tx1"/>
                </a:solidFill>
                <a:ea typeface="宋体" charset="0"/>
              </a:rPr>
              <a:t>netfilter</a:t>
            </a:r>
            <a:r>
              <a:rPr lang="zh-CN" altLang="en-US">
                <a:solidFill>
                  <a:schemeClr val="tx1"/>
                </a:solidFill>
                <a:ea typeface="宋体" charset="0"/>
              </a:rPr>
              <a:t>工具跟踪，确认为内核</a:t>
            </a:r>
            <a:r>
              <a:rPr lang="en-US" altLang="zh-CN">
                <a:solidFill>
                  <a:schemeClr val="tx1"/>
                </a:solidFill>
                <a:ea typeface="宋体" charset="0"/>
              </a:rPr>
              <a:t>netfilter</a:t>
            </a:r>
            <a:r>
              <a:rPr lang="zh-CN" altLang="en-US">
                <a:solidFill>
                  <a:schemeClr val="tx1"/>
                </a:solidFill>
                <a:ea typeface="宋体" charset="0"/>
              </a:rPr>
              <a:t>处理进行了数据包丢弃</a:t>
            </a:r>
            <a:r>
              <a:rPr lang="en-US" altLang="zh-CN">
                <a:solidFill>
                  <a:schemeClr val="tx1"/>
                </a:solidFill>
                <a:ea typeface="宋体" charset="0"/>
              </a:rPr>
              <a:t>...</a:t>
            </a:r>
            <a:endParaRPr lang="en-US" altLang="zh-CN">
              <a:solidFill>
                <a:schemeClr val="tx1"/>
              </a:solidFill>
              <a:ea typeface="宋体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04545" y="2348230"/>
            <a:ext cx="104698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1"/>
                </a:solidFill>
                <a:ea typeface="宋体" charset="0"/>
              </a:rPr>
              <a:t>ketones</a:t>
            </a:r>
            <a:r>
              <a:rPr lang="zh-CN" altLang="en-US">
                <a:solidFill>
                  <a:schemeClr val="tx1"/>
                </a:solidFill>
                <a:ea typeface="宋体" charset="0"/>
              </a:rPr>
              <a:t>后续发展：</a:t>
            </a:r>
            <a:endParaRPr lang="zh-CN" altLang="en-US">
              <a:solidFill>
                <a:schemeClr val="tx1"/>
              </a:solidFill>
              <a:ea typeface="宋体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1"/>
                </a:solidFill>
                <a:ea typeface="宋体" charset="0"/>
              </a:rPr>
              <a:t>1</a:t>
            </a:r>
            <a:r>
              <a:rPr lang="zh-CN" altLang="en-US">
                <a:solidFill>
                  <a:schemeClr val="tx1"/>
                </a:solidFill>
                <a:ea typeface="宋体" charset="0"/>
              </a:rPr>
              <a:t>、持续跟进小工具开发</a:t>
            </a:r>
            <a:endParaRPr lang="zh-CN" altLang="en-US">
              <a:solidFill>
                <a:schemeClr val="tx1"/>
              </a:solidFill>
              <a:ea typeface="宋体" charset="0"/>
            </a:endParaRPr>
          </a:p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1"/>
                </a:solidFill>
                <a:ea typeface="宋体" charset="0"/>
              </a:rPr>
              <a:t>2</a:t>
            </a:r>
            <a:r>
              <a:rPr lang="zh-CN" altLang="en-US">
                <a:solidFill>
                  <a:schemeClr val="tx1"/>
                </a:solidFill>
                <a:ea typeface="宋体" charset="0"/>
              </a:rPr>
              <a:t>、工具集中的各个小工具本身也是一个内核数据源的集合，可以作为可拔插的数据源，</a:t>
            </a:r>
            <a:r>
              <a:rPr lang="zh-CN" altLang="en-US">
                <a:solidFill>
                  <a:schemeClr val="tx1"/>
                </a:solidFill>
                <a:ea typeface="宋体" charset="0"/>
                <a:sym typeface="+mn-ea"/>
              </a:rPr>
              <a:t>通过灵活组合与编排</a:t>
            </a:r>
            <a:r>
              <a:rPr lang="zh-CN" altLang="en-US">
                <a:solidFill>
                  <a:schemeClr val="tx1"/>
                </a:solidFill>
                <a:ea typeface="宋体" charset="0"/>
              </a:rPr>
              <a:t>为内核数据分析与问题诊断提有力支撑。</a:t>
            </a:r>
            <a:endParaRPr lang="zh-CN" altLang="en-US">
              <a:solidFill>
                <a:schemeClr val="tx1"/>
              </a:solidFill>
              <a:ea typeface="宋体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3164" y="0"/>
            <a:ext cx="1077883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73776" y="5308271"/>
            <a:ext cx="4409704" cy="1549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9" y="-1"/>
            <a:ext cx="1929535" cy="135378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26132" y="2407699"/>
            <a:ext cx="21178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 谢</a:t>
            </a:r>
            <a:endParaRPr kumimoji="1" lang="zh-CN" altLang="en-US" sz="6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/>
          <p:cNvSpPr txBox="1"/>
          <p:nvPr/>
        </p:nvSpPr>
        <p:spPr>
          <a:xfrm>
            <a:off x="5480405" y="1479589"/>
            <a:ext cx="1231106" cy="24622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1" i="0" kern="1200" cap="all" baseline="0">
                <a:solidFill>
                  <a:schemeClr val="tx2">
                    <a:lumMod val="50000"/>
                  </a:schemeClr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600" dirty="0">
                <a:solidFill>
                  <a:schemeClr val="bg1">
                    <a:lumMod val="65000"/>
                  </a:schemeClr>
                </a:solidFill>
              </a:rPr>
              <a:t>Catalogue</a:t>
            </a:r>
            <a:endParaRPr kumimoji="1" lang="zh-CN" alt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804671" y="2165762"/>
            <a:ext cx="2453358" cy="3420436"/>
          </a:xfrm>
          <a:prstGeom prst="roundRect">
            <a:avLst>
              <a:gd name="adj" fmla="val 3930"/>
            </a:avLst>
          </a:prstGeom>
          <a:gradFill>
            <a:gsLst>
              <a:gs pos="100000">
                <a:srgbClr val="E6F1F8"/>
              </a:gs>
              <a:gs pos="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椭圆 4"/>
          <p:cNvSpPr/>
          <p:nvPr>
            <p:custDataLst>
              <p:tags r:id="rId2"/>
            </p:custDataLst>
          </p:nvPr>
        </p:nvSpPr>
        <p:spPr>
          <a:xfrm>
            <a:off x="1417396" y="2473441"/>
            <a:ext cx="1227908" cy="1227908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Subtitle 2"/>
          <p:cNvSpPr txBox="1"/>
          <p:nvPr>
            <p:custDataLst>
              <p:tags r:id="rId3"/>
            </p:custDataLst>
          </p:nvPr>
        </p:nvSpPr>
        <p:spPr>
          <a:xfrm>
            <a:off x="951051" y="4009028"/>
            <a:ext cx="2160598" cy="378460"/>
          </a:xfrm>
          <a:prstGeom prst="rect">
            <a:avLst/>
          </a:prstGeom>
          <a:noFill/>
        </p:spPr>
        <p:txBody>
          <a:bodyPr wrap="square" lIns="36000" tIns="36000" rIns="36000" bIns="3600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0" kern="1200">
                <a:solidFill>
                  <a:schemeClr val="tx2">
                    <a:lumMod val="50000"/>
                  </a:schemeClr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简介</a:t>
            </a:r>
            <a:endParaRPr lang="zh-CN" altLang="en-US" b="1" dirty="0"/>
          </a:p>
        </p:txBody>
      </p:sp>
      <p:sp>
        <p:nvSpPr>
          <p:cNvPr id="7" name="Subtitle 2"/>
          <p:cNvSpPr txBox="1"/>
          <p:nvPr>
            <p:custDataLst>
              <p:tags r:id="rId4"/>
            </p:custDataLst>
          </p:nvPr>
        </p:nvSpPr>
        <p:spPr>
          <a:xfrm>
            <a:off x="951051" y="4445440"/>
            <a:ext cx="2160598" cy="255270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0" kern="1200">
                <a:solidFill>
                  <a:schemeClr val="tx2">
                    <a:lumMod val="50000"/>
                  </a:schemeClr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sz="1200">
                <a:solidFill>
                  <a:schemeClr val="tx2">
                    <a:lumMod val="40000"/>
                    <a:lumOff val="60000"/>
                  </a:schemeClr>
                </a:solidFill>
                <a:latin typeface="Source Han Sans SC Normal" panose="020B0500000000000000" pitchFamily="34" charset="-128"/>
                <a:ea typeface="Source Han Sans SC Normal" panose="020B0500000000000000" pitchFamily="34" charset="-128"/>
                <a:sym typeface="+mn-ea"/>
              </a:rPr>
              <a:t>What is </a:t>
            </a:r>
            <a:r>
              <a:rPr lang="en-US" sz="1200">
                <a:solidFill>
                  <a:schemeClr val="tx2">
                    <a:lumMod val="40000"/>
                    <a:lumOff val="60000"/>
                  </a:schemeClr>
                </a:solidFill>
                <a:latin typeface="Source Han Sans SC Normal" panose="020B0500000000000000" pitchFamily="34" charset="-128"/>
                <a:ea typeface="Source Han Sans SC Normal" panose="020B0500000000000000" pitchFamily="34" charset="-128"/>
                <a:sym typeface="+mn-ea"/>
              </a:rPr>
              <a:t>ketones</a:t>
            </a:r>
            <a:endParaRPr sz="1200" b="0" i="0">
              <a:solidFill>
                <a:schemeClr val="tx2">
                  <a:lumMod val="40000"/>
                  <a:lumOff val="60000"/>
                </a:schemeClr>
              </a:solidFill>
              <a:latin typeface="Source Han Sans SC Normal" panose="020B0500000000000000" pitchFamily="34" charset="-128"/>
              <a:ea typeface="Source Han Sans SC Normal" panose="020B0500000000000000" pitchFamily="34" charset="-128"/>
            </a:endParaRPr>
          </a:p>
        </p:txBody>
      </p:sp>
      <p:sp>
        <p:nvSpPr>
          <p:cNvPr id="9" name="圆角矩形 8"/>
          <p:cNvSpPr/>
          <p:nvPr>
            <p:custDataLst>
              <p:tags r:id="rId5"/>
            </p:custDataLst>
          </p:nvPr>
        </p:nvSpPr>
        <p:spPr>
          <a:xfrm>
            <a:off x="3514438" y="2165761"/>
            <a:ext cx="2453358" cy="3420435"/>
          </a:xfrm>
          <a:prstGeom prst="roundRect">
            <a:avLst>
              <a:gd name="adj" fmla="val 3930"/>
            </a:avLst>
          </a:prstGeom>
          <a:gradFill>
            <a:gsLst>
              <a:gs pos="100000">
                <a:srgbClr val="E8F2F9"/>
              </a:gs>
              <a:gs pos="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椭圆 9"/>
          <p:cNvSpPr/>
          <p:nvPr>
            <p:custDataLst>
              <p:tags r:id="rId6"/>
            </p:custDataLst>
          </p:nvPr>
        </p:nvSpPr>
        <p:spPr>
          <a:xfrm>
            <a:off x="4127163" y="2473441"/>
            <a:ext cx="1227908" cy="1227908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Subtitle 2"/>
          <p:cNvSpPr txBox="1"/>
          <p:nvPr>
            <p:custDataLst>
              <p:tags r:id="rId7"/>
            </p:custDataLst>
          </p:nvPr>
        </p:nvSpPr>
        <p:spPr>
          <a:xfrm>
            <a:off x="3660818" y="4009028"/>
            <a:ext cx="2160598" cy="378460"/>
          </a:xfrm>
          <a:prstGeom prst="rect">
            <a:avLst/>
          </a:prstGeom>
          <a:noFill/>
        </p:spPr>
        <p:txBody>
          <a:bodyPr wrap="square" lIns="36000" tIns="36000" rIns="36000" bIns="3600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0" kern="1200">
                <a:solidFill>
                  <a:schemeClr val="tx2">
                    <a:lumMod val="50000"/>
                  </a:schemeClr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工具</a:t>
            </a:r>
            <a:r>
              <a:rPr lang="zh-CN" altLang="en-US" b="1" dirty="0"/>
              <a:t>框架</a:t>
            </a:r>
            <a:endParaRPr lang="zh-CN" altLang="en-US" b="1" dirty="0"/>
          </a:p>
        </p:txBody>
      </p:sp>
      <p:sp>
        <p:nvSpPr>
          <p:cNvPr id="12" name="Subtitle 2"/>
          <p:cNvSpPr txBox="1"/>
          <p:nvPr>
            <p:custDataLst>
              <p:tags r:id="rId8"/>
            </p:custDataLst>
          </p:nvPr>
        </p:nvSpPr>
        <p:spPr>
          <a:xfrm>
            <a:off x="3660818" y="4445440"/>
            <a:ext cx="2160598" cy="255270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0" kern="1200">
                <a:solidFill>
                  <a:schemeClr val="tx2">
                    <a:lumMod val="50000"/>
                  </a:schemeClr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sz="1200">
                <a:solidFill>
                  <a:schemeClr val="tx2">
                    <a:lumMod val="40000"/>
                    <a:lumOff val="60000"/>
                  </a:schemeClr>
                </a:solidFill>
                <a:sym typeface="+mn-ea"/>
              </a:rPr>
              <a:t>How </a:t>
            </a:r>
            <a:r>
              <a:rPr lang="en-US" sz="1200">
                <a:solidFill>
                  <a:schemeClr val="tx2">
                    <a:lumMod val="40000"/>
                    <a:lumOff val="60000"/>
                  </a:schemeClr>
                </a:solidFill>
                <a:sym typeface="+mn-ea"/>
              </a:rPr>
              <a:t>ketones</a:t>
            </a:r>
            <a:r>
              <a:rPr sz="1200">
                <a:solidFill>
                  <a:schemeClr val="tx2">
                    <a:lumMod val="40000"/>
                    <a:lumOff val="60000"/>
                  </a:schemeClr>
                </a:solidFill>
                <a:sym typeface="+mn-ea"/>
              </a:rPr>
              <a:t> works</a:t>
            </a:r>
            <a:endParaRPr sz="120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圆角矩形 13"/>
          <p:cNvSpPr/>
          <p:nvPr>
            <p:custDataLst>
              <p:tags r:id="rId9"/>
            </p:custDataLst>
          </p:nvPr>
        </p:nvSpPr>
        <p:spPr>
          <a:xfrm>
            <a:off x="6224205" y="2165762"/>
            <a:ext cx="2453358" cy="3420434"/>
          </a:xfrm>
          <a:prstGeom prst="roundRect">
            <a:avLst>
              <a:gd name="adj" fmla="val 3930"/>
            </a:avLst>
          </a:prstGeom>
          <a:gradFill>
            <a:gsLst>
              <a:gs pos="100000">
                <a:srgbClr val="E8F2F9"/>
              </a:gs>
              <a:gs pos="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椭圆 14"/>
          <p:cNvSpPr/>
          <p:nvPr>
            <p:custDataLst>
              <p:tags r:id="rId10"/>
            </p:custDataLst>
          </p:nvPr>
        </p:nvSpPr>
        <p:spPr>
          <a:xfrm>
            <a:off x="6836930" y="2473441"/>
            <a:ext cx="1227908" cy="1227908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Subtitle 2"/>
          <p:cNvSpPr txBox="1"/>
          <p:nvPr>
            <p:custDataLst>
              <p:tags r:id="rId11"/>
            </p:custDataLst>
          </p:nvPr>
        </p:nvSpPr>
        <p:spPr>
          <a:xfrm>
            <a:off x="6370585" y="4009028"/>
            <a:ext cx="2160598" cy="378460"/>
          </a:xfrm>
          <a:prstGeom prst="rect">
            <a:avLst/>
          </a:prstGeom>
          <a:noFill/>
        </p:spPr>
        <p:txBody>
          <a:bodyPr wrap="square" lIns="36000" tIns="36000" rIns="36000" bIns="3600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0" kern="1200">
                <a:solidFill>
                  <a:schemeClr val="tx2">
                    <a:lumMod val="50000"/>
                  </a:schemeClr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工具</a:t>
            </a:r>
            <a:r>
              <a:rPr lang="zh-CN" altLang="en-US" b="1" dirty="0"/>
              <a:t>分类</a:t>
            </a:r>
            <a:endParaRPr lang="zh-CN" altLang="en-US" b="1" dirty="0"/>
          </a:p>
        </p:txBody>
      </p:sp>
      <p:sp>
        <p:nvSpPr>
          <p:cNvPr id="17" name="Subtitle 2"/>
          <p:cNvSpPr txBox="1"/>
          <p:nvPr>
            <p:custDataLst>
              <p:tags r:id="rId12"/>
            </p:custDataLst>
          </p:nvPr>
        </p:nvSpPr>
        <p:spPr>
          <a:xfrm>
            <a:off x="6370585" y="4445440"/>
            <a:ext cx="2160598" cy="255270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0" kern="1200">
                <a:solidFill>
                  <a:schemeClr val="tx2">
                    <a:lumMod val="50000"/>
                  </a:schemeClr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sz="1200">
                <a:solidFill>
                  <a:schemeClr val="tx2">
                    <a:lumMod val="40000"/>
                    <a:lumOff val="60000"/>
                  </a:schemeClr>
                </a:solidFill>
                <a:sym typeface="+mn-ea"/>
              </a:rPr>
              <a:t>Application scenarios of </a:t>
            </a:r>
            <a:r>
              <a:rPr lang="en-US" sz="1200">
                <a:solidFill>
                  <a:schemeClr val="tx2">
                    <a:lumMod val="40000"/>
                    <a:lumOff val="60000"/>
                  </a:schemeClr>
                </a:solidFill>
                <a:sym typeface="+mn-ea"/>
              </a:rPr>
              <a:t>ketones</a:t>
            </a:r>
            <a:endParaRPr sz="120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圆角矩形 18"/>
          <p:cNvSpPr/>
          <p:nvPr>
            <p:custDataLst>
              <p:tags r:id="rId13"/>
            </p:custDataLst>
          </p:nvPr>
        </p:nvSpPr>
        <p:spPr>
          <a:xfrm>
            <a:off x="8933971" y="2165761"/>
            <a:ext cx="2453358" cy="3420433"/>
          </a:xfrm>
          <a:prstGeom prst="roundRect">
            <a:avLst>
              <a:gd name="adj" fmla="val 3930"/>
            </a:avLst>
          </a:prstGeom>
          <a:gradFill>
            <a:gsLst>
              <a:gs pos="100000">
                <a:srgbClr val="E8F2F9"/>
              </a:gs>
              <a:gs pos="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椭圆 19"/>
          <p:cNvSpPr/>
          <p:nvPr>
            <p:custDataLst>
              <p:tags r:id="rId14"/>
            </p:custDataLst>
          </p:nvPr>
        </p:nvSpPr>
        <p:spPr>
          <a:xfrm>
            <a:off x="9546696" y="2473441"/>
            <a:ext cx="1227908" cy="1227908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1" name="Subtitle 2"/>
          <p:cNvSpPr txBox="1"/>
          <p:nvPr>
            <p:custDataLst>
              <p:tags r:id="rId15"/>
            </p:custDataLst>
          </p:nvPr>
        </p:nvSpPr>
        <p:spPr>
          <a:xfrm>
            <a:off x="9080351" y="4009028"/>
            <a:ext cx="2160598" cy="378460"/>
          </a:xfrm>
          <a:prstGeom prst="rect">
            <a:avLst/>
          </a:prstGeom>
          <a:noFill/>
        </p:spPr>
        <p:txBody>
          <a:bodyPr wrap="square" lIns="36000" tIns="36000" rIns="36000" bIns="3600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0" kern="1200">
                <a:solidFill>
                  <a:schemeClr val="tx2">
                    <a:lumMod val="50000"/>
                  </a:schemeClr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/>
              <a:t>基础</a:t>
            </a:r>
            <a:r>
              <a:rPr lang="zh-CN" altLang="en-US" b="1" dirty="0"/>
              <a:t>应用</a:t>
            </a:r>
            <a:endParaRPr lang="zh-CN" altLang="en-US" b="1" dirty="0"/>
          </a:p>
        </p:txBody>
      </p:sp>
      <p:sp>
        <p:nvSpPr>
          <p:cNvPr id="22" name="Subtitle 2"/>
          <p:cNvSpPr txBox="1"/>
          <p:nvPr>
            <p:custDataLst>
              <p:tags r:id="rId16"/>
            </p:custDataLst>
          </p:nvPr>
        </p:nvSpPr>
        <p:spPr>
          <a:xfrm>
            <a:off x="9080351" y="4445440"/>
            <a:ext cx="2160598" cy="440055"/>
          </a:xfrm>
          <a:prstGeom prst="rect">
            <a:avLst/>
          </a:prstGeom>
          <a:noFill/>
        </p:spPr>
        <p:txBody>
          <a:bodyPr vert="horz" wrap="square" lIns="36000" tIns="36000" rIns="36000" bIns="36000" rtlCol="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0" kern="1200">
                <a:solidFill>
                  <a:schemeClr val="tx2">
                    <a:lumMod val="50000"/>
                  </a:schemeClr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>
                <a:solidFill>
                  <a:schemeClr val="tx2">
                    <a:lumMod val="40000"/>
                    <a:lumOff val="60000"/>
                  </a:schemeClr>
                </a:solidFill>
                <a:sym typeface="+mn-ea"/>
              </a:rPr>
              <a:t>ketones software development ecosystem</a:t>
            </a:r>
            <a:endParaRPr lang="en-US" altLang="zh-CN" sz="120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7"/>
            </p:custDataLst>
          </p:nvPr>
        </p:nvSpPr>
        <p:spPr>
          <a:xfrm>
            <a:off x="1604951" y="4707805"/>
            <a:ext cx="85279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zh-CN" sz="5400" b="1" dirty="0">
                <a:solidFill>
                  <a:schemeClr val="tx2">
                    <a:lumMod val="50000"/>
                    <a:alpha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kumimoji="1" lang="zh-CN" altLang="en-US" sz="5400" b="1" dirty="0">
              <a:solidFill>
                <a:schemeClr val="tx2">
                  <a:lumMod val="50000"/>
                  <a:alpha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8"/>
            </p:custDataLst>
          </p:nvPr>
        </p:nvSpPr>
        <p:spPr>
          <a:xfrm>
            <a:off x="4314718" y="4707805"/>
            <a:ext cx="85279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zh-CN" sz="5400" b="1" dirty="0">
                <a:solidFill>
                  <a:schemeClr val="tx2">
                    <a:lumMod val="50000"/>
                    <a:alpha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kumimoji="1" lang="zh-CN" altLang="en-US" sz="5400" b="1" dirty="0">
              <a:solidFill>
                <a:schemeClr val="tx2">
                  <a:lumMod val="50000"/>
                  <a:alpha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19"/>
            </p:custDataLst>
          </p:nvPr>
        </p:nvSpPr>
        <p:spPr>
          <a:xfrm>
            <a:off x="7024485" y="4707805"/>
            <a:ext cx="85279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zh-CN" sz="5400" b="1" dirty="0">
                <a:solidFill>
                  <a:schemeClr val="tx2">
                    <a:lumMod val="50000"/>
                    <a:alpha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kumimoji="1" lang="zh-CN" altLang="en-US" sz="5400" b="1" dirty="0">
              <a:solidFill>
                <a:schemeClr val="tx2">
                  <a:lumMod val="50000"/>
                  <a:alpha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20"/>
            </p:custDataLst>
          </p:nvPr>
        </p:nvSpPr>
        <p:spPr>
          <a:xfrm>
            <a:off x="9734251" y="4707805"/>
            <a:ext cx="85279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zh-CN" sz="5400" b="1" dirty="0">
                <a:solidFill>
                  <a:schemeClr val="tx2">
                    <a:lumMod val="50000"/>
                    <a:alpha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kumimoji="1" lang="zh-CN" altLang="en-US" sz="5400" b="1" dirty="0">
              <a:solidFill>
                <a:schemeClr val="tx2">
                  <a:lumMod val="50000"/>
                  <a:alpha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5098079" y="5939693"/>
            <a:ext cx="1995750" cy="251999"/>
            <a:chOff x="842334" y="5939693"/>
            <a:chExt cx="1995750" cy="251999"/>
          </a:xfrm>
        </p:grpSpPr>
        <p:sp>
          <p:nvSpPr>
            <p:cNvPr id="48" name="矩形 47"/>
            <p:cNvSpPr>
              <a:spLocks noChangeAspect="1"/>
            </p:cNvSpPr>
            <p:nvPr/>
          </p:nvSpPr>
          <p:spPr>
            <a:xfrm>
              <a:off x="842334" y="5939693"/>
              <a:ext cx="252919" cy="25199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9" name="矩形 48"/>
            <p:cNvSpPr>
              <a:spLocks noChangeAspect="1"/>
            </p:cNvSpPr>
            <p:nvPr/>
          </p:nvSpPr>
          <p:spPr>
            <a:xfrm>
              <a:off x="2585165" y="5939693"/>
              <a:ext cx="252919" cy="25199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0" name="椭圆 49"/>
            <p:cNvSpPr/>
            <p:nvPr/>
          </p:nvSpPr>
          <p:spPr>
            <a:xfrm>
              <a:off x="1283572" y="602969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1543891" y="6029692"/>
              <a:ext cx="72000" cy="7200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2" name="椭圆 51"/>
            <p:cNvSpPr>
              <a:spLocks noChangeAspect="1"/>
            </p:cNvSpPr>
            <p:nvPr/>
          </p:nvSpPr>
          <p:spPr>
            <a:xfrm>
              <a:off x="1804210" y="6029692"/>
              <a:ext cx="72000" cy="7200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>
              <a:off x="2064529" y="6029692"/>
              <a:ext cx="72000" cy="7200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2324848" y="6029692"/>
              <a:ext cx="72000" cy="72000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636024" y="6011692"/>
              <a:ext cx="151200" cy="108000"/>
            </a:xfrm>
            <a:prstGeom prst="rect">
              <a:avLst/>
            </a:prstGeom>
            <a:solidFill>
              <a:srgbClr val="FF0000"/>
            </a:solidFill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 rot="10800000">
              <a:off x="893579" y="6029692"/>
              <a:ext cx="150814" cy="108000"/>
            </a:xfrm>
            <a:prstGeom prst="rect">
              <a:avLst/>
            </a:prstGeom>
          </p:spPr>
        </p:pic>
      </p:grpSp>
      <p:sp>
        <p:nvSpPr>
          <p:cNvPr id="57" name="Subtitle 2"/>
          <p:cNvSpPr txBox="1"/>
          <p:nvPr/>
        </p:nvSpPr>
        <p:spPr>
          <a:xfrm>
            <a:off x="804672" y="565738"/>
            <a:ext cx="10582656" cy="934478"/>
          </a:xfrm>
          <a:prstGeom prst="rect">
            <a:avLst/>
          </a:prstGeom>
          <a:noFill/>
        </p:spPr>
        <p:txBody>
          <a:bodyPr wrap="square" lIns="36000" tIns="36000" rIns="36000" bIns="36000" anchor="t" anchorCtr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0" kern="1200">
                <a:solidFill>
                  <a:schemeClr val="tx2">
                    <a:lumMod val="50000"/>
                  </a:schemeClr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Source Han Sans SC" panose="020B0500000000000000" pitchFamily="34" charset="-128"/>
                <a:ea typeface="Source Han Sans SC" panose="020B0500000000000000" pitchFamily="34" charset="-128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600" b="1" dirty="0">
                <a:gradFill>
                  <a:gsLst>
                    <a:gs pos="0">
                      <a:srgbClr val="FF0000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6200000" scaled="1"/>
                </a:gradFill>
                <a:latin typeface="Source Han Sans SC Heavy" panose="020B0500000000000000" pitchFamily="34" charset="-128"/>
                <a:ea typeface="Source Han Sans SC Heavy" panose="020B0500000000000000" pitchFamily="34" charset="-128"/>
              </a:rPr>
              <a:t>目录</a:t>
            </a:r>
            <a:endParaRPr lang="en-US" sz="5600" b="1" dirty="0">
              <a:gradFill>
                <a:gsLst>
                  <a:gs pos="0">
                    <a:srgbClr val="FF0000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</a:gradFill>
              <a:latin typeface="Source Han Sans SC Heavy" panose="020B0500000000000000" pitchFamily="34" charset="-128"/>
              <a:ea typeface="Source Han Sans SC Heavy" panose="020B0500000000000000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9800650" y="2727395"/>
            <a:ext cx="720000" cy="72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7089407" y="2727395"/>
            <a:ext cx="720000" cy="72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1709190" y="2715981"/>
            <a:ext cx="720000" cy="67555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4378079" y="2748887"/>
            <a:ext cx="720000" cy="677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zh-CN" altLang="en-US" cap="none" dirty="0"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rgbClr val="FF0000"/>
                    </a:gs>
                  </a:gsLst>
                  <a:lin ang="16200000" scaled="1"/>
                  <a:tileRect/>
                </a:gradFill>
              </a:rPr>
              <a:t>简介</a:t>
            </a:r>
            <a:endParaRPr lang="zh-CN" altLang="en-US" cap="none" dirty="0">
              <a:gradFill flip="none" rotWithShape="1"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rgbClr val="FF0000"/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04545" y="1064895"/>
            <a:ext cx="10294620" cy="9486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ket</a:t>
            </a:r>
            <a:r>
              <a: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ones是一套高效的 eBPF 程序集合，专为在多样化环境中执行程序而设计。它致力于替代传统的 BCC 工具集，并通过自主研发的工具，为用户提供了更丰富的内核观察功能。以下为核心优势：</a:t>
            </a:r>
            <a:endParaRPr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>
              <a:solidFill>
                <a:schemeClr val="bg1"/>
              </a:solidFill>
            </a:endParaRPr>
          </a:p>
          <a:p>
            <a:endParaRPr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055870" y="4458970"/>
            <a:ext cx="1791970" cy="217678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552180" y="3599180"/>
            <a:ext cx="2858770" cy="3126740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5827395" y="6223000"/>
            <a:ext cx="2690495" cy="21082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804545" y="2013585"/>
            <a:ext cx="9809480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轻量级设计：</a:t>
            </a:r>
            <a:r>
              <a:rPr 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工具</a:t>
            </a:r>
            <a:r>
              <a: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体积小巧，便于集成。</a:t>
            </a:r>
            <a:endParaRPr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广泛兼容性：</a:t>
            </a:r>
            <a:r>
              <a:rPr 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采用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CO-RE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技术，</a:t>
            </a:r>
            <a:r>
              <a:rPr 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一次编译到处运行</a:t>
            </a:r>
            <a:r>
              <a: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无需编译环境：省去了安装编译环境的步骤，简化了部署流程。</a:t>
            </a:r>
            <a:endParaRPr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容器友好：支持容器化环境</a:t>
            </a:r>
            <a:r>
              <a:rPr 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运行</a:t>
            </a:r>
            <a:r>
              <a: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节省时间：通过简化的操作和集成，为您节省了宝贵的开发和维护时间。</a:t>
            </a:r>
            <a:endParaRPr sz="1600">
              <a:solidFill>
                <a:schemeClr val="tx1"/>
              </a:solidFill>
            </a:endParaRPr>
          </a:p>
          <a:p>
            <a:endParaRPr lang="zh-CN" altLang="en-US" sz="16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zh-CN" altLang="en-US" cap="none" dirty="0"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rgbClr val="FF0000"/>
                    </a:gs>
                  </a:gsLst>
                  <a:lin ang="16200000" scaled="1"/>
                  <a:tileRect/>
                </a:gradFill>
              </a:rPr>
              <a:t>简介</a:t>
            </a:r>
            <a:endParaRPr lang="zh-CN" altLang="en-US" cap="none" dirty="0">
              <a:gradFill flip="none" rotWithShape="1"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rgbClr val="FF0000"/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4545" y="1064895"/>
            <a:ext cx="10294620" cy="141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txBody>
          <a:bodyPr wrap="square" rtlCol="0" anchor="t">
            <a:noAutofit/>
          </a:bodyPr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ketones</a:t>
            </a:r>
            <a:r>
              <a:rPr lang="zh-CN" altLang="en-US">
                <a:solidFill>
                  <a:schemeClr val="tx1"/>
                </a:solidFill>
                <a:ea typeface="宋体" charset="0"/>
                <a:sym typeface="+mn-ea"/>
              </a:rPr>
              <a:t>工具的实现保持了与</a:t>
            </a:r>
            <a:r>
              <a:rPr lang="en-US" altLang="zh-CN">
                <a:solidFill>
                  <a:schemeClr val="tx1"/>
                </a:solidFill>
                <a:ea typeface="宋体" charset="0"/>
                <a:sym typeface="+mn-ea"/>
              </a:rPr>
              <a:t>bcc</a:t>
            </a:r>
            <a:r>
              <a:rPr lang="zh-CN" altLang="en-US">
                <a:solidFill>
                  <a:schemeClr val="tx1"/>
                </a:solidFill>
                <a:ea typeface="宋体" charset="0"/>
                <a:sym typeface="+mn-ea"/>
              </a:rPr>
              <a:t>中参数与输出的一致性，用户可以几乎不用学习成本的从</a:t>
            </a:r>
            <a:r>
              <a:rPr lang="en-US" altLang="zh-CN">
                <a:solidFill>
                  <a:schemeClr val="tx1"/>
                </a:solidFill>
                <a:ea typeface="宋体" charset="0"/>
                <a:sym typeface="+mn-ea"/>
              </a:rPr>
              <a:t>bcc</a:t>
            </a:r>
            <a:r>
              <a:rPr lang="zh-CN" altLang="en-US">
                <a:solidFill>
                  <a:schemeClr val="tx1"/>
                </a:solidFill>
                <a:ea typeface="宋体" charset="0"/>
                <a:sym typeface="+mn-ea"/>
              </a:rPr>
              <a:t>工具集切换至</a:t>
            </a:r>
            <a:r>
              <a:rPr lang="en-US" altLang="zh-CN">
                <a:solidFill>
                  <a:schemeClr val="tx1"/>
                </a:solidFill>
                <a:ea typeface="宋体" charset="0"/>
                <a:sym typeface="+mn-ea"/>
              </a:rPr>
              <a:t>ketones</a:t>
            </a:r>
            <a:r>
              <a:rPr lang="zh-CN" altLang="en-US">
                <a:solidFill>
                  <a:schemeClr val="tx1"/>
                </a:solidFill>
                <a:ea typeface="宋体" charset="0"/>
                <a:sym typeface="+mn-ea"/>
              </a:rPr>
              <a:t>工具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。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如：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>
                <a:solidFill>
                  <a:schemeClr val="tx1"/>
                </a:solidFill>
                <a:sym typeface="+mn-ea"/>
              </a:rPr>
              <a:t>ketones</a:t>
            </a:r>
            <a:r>
              <a:rPr lang="zh-CN" altLang="en-US">
                <a:solidFill>
                  <a:schemeClr val="tx1"/>
                </a:solidFill>
                <a:ea typeface="宋体" charset="0"/>
                <a:sym typeface="+mn-ea"/>
              </a:rPr>
              <a:t>：</a:t>
            </a:r>
            <a:endParaRPr>
              <a:solidFill>
                <a:schemeClr val="tx1"/>
              </a:solidFill>
            </a:endParaRPr>
          </a:p>
          <a:p>
            <a:endParaRPr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 descr="ketones_runqlat_hel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545" y="2880995"/>
            <a:ext cx="4136390" cy="322199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854700" y="24758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</a:rPr>
              <a:t>bcc: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5" name="图片 4" descr="BCC_runqlat_hel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0" y="2879725"/>
            <a:ext cx="4608195" cy="30010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cap="none" dirty="0"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rgbClr val="FF0000"/>
                    </a:gs>
                  </a:gsLst>
                  <a:lin ang="16200000" scaled="1"/>
                  <a:tileRect/>
                </a:gradFill>
                <a:sym typeface="+mn-ea"/>
              </a:rPr>
              <a:t>工具框架</a:t>
            </a:r>
            <a:endParaRPr kumimoji="1" lang="zh-CN" altLang="en-US" cap="none" dirty="0"/>
          </a:p>
        </p:txBody>
      </p:sp>
      <p:sp>
        <p:nvSpPr>
          <p:cNvPr id="16" name="文本框 15"/>
          <p:cNvSpPr txBox="1"/>
          <p:nvPr>
            <p:custDataLst>
              <p:tags r:id="rId1"/>
            </p:custDataLst>
          </p:nvPr>
        </p:nvSpPr>
        <p:spPr>
          <a:xfrm>
            <a:off x="500380" y="1108710"/>
            <a:ext cx="3197860" cy="487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观测和跟踪</a:t>
            </a:r>
            <a:endParaRPr lang="zh-CN" altLang="en-US" sz="2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7" name="图片 16" descr="1707px-Linux_kernel_map.sv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825" y="793115"/>
            <a:ext cx="7382510" cy="553593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20675" y="1938655"/>
            <a:ext cx="355727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观测、跟踪什么？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哪些点能够被观测、跟踪？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用户程序观测、跟踪？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ketones</a:t>
            </a: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工具不仅仅实现了</a:t>
            </a: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BCC</a:t>
            </a: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中的工具集，并且结合实际项目问题分析并开发相关分析工具。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cap="none" dirty="0"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rgbClr val="FF0000"/>
                    </a:gs>
                  </a:gsLst>
                  <a:lin ang="16200000" scaled="1"/>
                  <a:tileRect/>
                </a:gradFill>
                <a:sym typeface="+mn-ea"/>
              </a:rPr>
              <a:t>工具框架</a:t>
            </a:r>
            <a:endParaRPr kumimoji="1" lang="zh-CN" altLang="en-US" cap="none" dirty="0"/>
          </a:p>
        </p:txBody>
      </p:sp>
      <p:sp>
        <p:nvSpPr>
          <p:cNvPr id="9" name="文本框 8"/>
          <p:cNvSpPr txBox="1"/>
          <p:nvPr/>
        </p:nvSpPr>
        <p:spPr>
          <a:xfrm>
            <a:off x="829310" y="12376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38095" y="1191895"/>
            <a:ext cx="7115175" cy="51149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cap="none" dirty="0"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rgbClr val="FF0000"/>
                    </a:gs>
                  </a:gsLst>
                  <a:lin ang="16200000" scaled="1"/>
                  <a:tileRect/>
                </a:gradFill>
                <a:sym typeface="+mn-ea"/>
              </a:rPr>
              <a:t>工具分类</a:t>
            </a:r>
            <a:endParaRPr kumimoji="1" lang="en-US" altLang="zh-CN" dirty="0"/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505950" y="4914265"/>
          <a:ext cx="9715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showAsIcon="1" r:id="rId1" imgW="971550" imgH="800100" progId="Package">
                  <p:embed/>
                </p:oleObj>
              </mc:Choice>
              <mc:Fallback>
                <p:oleObj name="" showAsIcon="1" r:id="rId1" imgW="971550" imgH="800100" progId="Package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505950" y="4914265"/>
                        <a:ext cx="9715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3"/>
            </p:custDataLst>
          </p:nvPr>
        </p:nvGraphicFramePr>
        <p:xfrm>
          <a:off x="804545" y="1163955"/>
          <a:ext cx="5903595" cy="5112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550"/>
                <a:gridCol w="5059045"/>
              </a:tblGrid>
              <a:tr h="2743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类别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工具</a:t>
                      </a:r>
                      <a:endParaRPr lang="zh-CN" altLang="en-US" sz="1200"/>
                    </a:p>
                  </a:txBody>
                  <a:tcPr/>
                </a:tc>
              </a:tr>
              <a:tr h="1422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应用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bashreadline、mysqld-qslower、ucalls、uflow、uobjnew、ustat、uthreads、ugc、dbstat、dbslower、bpflist、javagc、reset-trace、tplist</a:t>
                      </a:r>
                      <a:endParaRPr lang="zh-CN" altLang="en-US" sz="1000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系统库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gethostlatency</a:t>
                      </a:r>
                      <a:endParaRPr lang="zh-CN" altLang="en-US" sz="1000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系统调用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syscount、sigsnoop(killsnoop)、execsnoop、exitsnoop、pidpersec、opensnoop、statsnoop、syncsnoop、setuids</a:t>
                      </a:r>
                      <a:endParaRPr lang="zh-CN" altLang="en-US" sz="1000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VFS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filetop、filelife、vfscount、funccount、vfsstat、cachestat、cachetop、dcstat、dcsnoop、mountsnoop、filesnoop、filegone、icstat、filesnoop、writeback、readahead、adaptive-readahead</a:t>
                      </a:r>
                      <a:endParaRPr lang="zh-CN" altLang="en-US" sz="1000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Sockets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sofdsnoop</a:t>
                      </a:r>
                      <a:endParaRPr lang="zh-CN" altLang="en-US" sz="1000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调度器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cpudist、cpuwalk、runqueue-latency、runqlen、runqslower、offcputime、wakeuptime、offwaketime、softirqs</a:t>
                      </a:r>
                      <a:endParaRPr lang="zh-CN" altLang="en-US" sz="1000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文件系统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fsdist (btrfsdist、ext4dist、nfsdist、xfsdist、zfsdist、bcachefsdist)、fsslower (btrfsslower、ext4slower、nfsslower、xfsslower、bcachefs)</a:t>
                      </a:r>
                      <a:endParaRPr lang="zh-CN" altLang="en-US" sz="1000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网络协议栈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tcptop、tcplife、tcptracer、tcpconnect、tcpaccept、tcpconnlat、tcpretrans、tcpsubnet、tcpdrop、tcpstates、tcplinks、tcppktlat、tcprst、tcprtt、tcpsynbl、bindsnoop、solisten</a:t>
                      </a:r>
                      <a:endParaRPr lang="zh-CN" altLang="en-US" sz="1000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>
                          <a:sym typeface="+mn-ea"/>
                        </a:rPr>
                        <a:t>Volume Manager</a:t>
                      </a:r>
                      <a:endParaRPr lang="zh-CN" altLang="en-US" sz="10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>
                          <a:sym typeface="+mn-ea"/>
                        </a:rPr>
                        <a:t>mdflush</a:t>
                      </a:r>
                      <a:endParaRPr lang="zh-CN" altLang="en-US" sz="1000">
                        <a:sym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内存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>
                          <a:sym typeface="+mn-ea"/>
                        </a:rPr>
                        <a:t>slabratetop、oomkill、memleak、shmsnoop、drsnoop</a:t>
                      </a:r>
                      <a:endParaRPr lang="zh-CN" altLang="en-US" sz="1000">
                        <a:sym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块设备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>
                          <a:sym typeface="+mn-ea"/>
                        </a:rPr>
                        <a:t>biotop、biosnoop、biolatency、bitesize、biopattern、biostacks</a:t>
                      </a:r>
                      <a:endParaRPr lang="zh-CN" altLang="en-US" sz="1000">
                        <a:sym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设备驱动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hardirqs、criticalstat、ttysnoop、klockstat</a:t>
                      </a:r>
                      <a:endParaRPr lang="zh-CN" altLang="en-US" sz="1000"/>
                    </a:p>
                  </a:txBody>
                  <a:tcPr/>
                </a:tc>
              </a:tr>
              <a:tr h="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CPUs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llcstat、cpufreq、loads、numamove、numasched、profile</a:t>
                      </a:r>
                      <a:endParaRPr lang="zh-CN" altLang="en-US" sz="1000"/>
                    </a:p>
                  </a:txBody>
                  <a:tcPr/>
                </a:tc>
              </a:tr>
              <a:tr h="2965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其它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funclatency、funcslower、inject、ksnoop、naptime</a:t>
                      </a:r>
                      <a:endParaRPr lang="zh-CN" altLang="en-US" sz="10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7252335" y="168465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ea typeface="宋体" charset="0"/>
              </a:rPr>
              <a:t>目前已实现可用工具总计</a:t>
            </a:r>
            <a:r>
              <a:rPr lang="en-US" altLang="zh-CN">
                <a:solidFill>
                  <a:schemeClr val="tx1"/>
                </a:solidFill>
                <a:ea typeface="宋体" charset="0"/>
              </a:rPr>
              <a:t>150+</a:t>
            </a:r>
            <a:r>
              <a:rPr lang="zh-CN" altLang="en-US">
                <a:solidFill>
                  <a:schemeClr val="tx1"/>
                </a:solidFill>
                <a:ea typeface="宋体" charset="0"/>
              </a:rPr>
              <a:t>个，涉及内核各个子系统，还在持续开发中。</a:t>
            </a:r>
            <a:endParaRPr lang="zh-CN" altLang="en-US">
              <a:solidFill>
                <a:schemeClr val="tx1"/>
              </a:solidFill>
              <a:ea typeface="宋体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rgbClr val="FF0000"/>
                    </a:gs>
                  </a:gsLst>
                  <a:lin ang="16200000" scaled="1"/>
                  <a:tileRect/>
                </a:gradFill>
                <a:sym typeface="+mn-ea"/>
              </a:rPr>
              <a:t>基础应用</a:t>
            </a:r>
            <a:endParaRPr kumimoji="1"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701675" y="1153795"/>
            <a:ext cx="10095230" cy="1064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tx1"/>
                </a:solidFill>
              </a:rPr>
              <a:t>问题：加载超过</a:t>
            </a:r>
            <a:r>
              <a:rPr lang="en-US" altLang="zh-CN">
                <a:solidFill>
                  <a:schemeClr val="tx1"/>
                </a:solidFill>
              </a:rPr>
              <a:t>30GB</a:t>
            </a:r>
            <a:r>
              <a:rPr lang="zh-CN" altLang="en-US">
                <a:solidFill>
                  <a:schemeClr val="tx1"/>
                </a:solidFill>
              </a:rPr>
              <a:t>数据报错，</a:t>
            </a:r>
            <a:r>
              <a:rPr lang="en-US" altLang="zh-CN">
                <a:solidFill>
                  <a:schemeClr val="tx1"/>
                </a:solidFill>
              </a:rPr>
              <a:t>TCP</a:t>
            </a:r>
            <a:r>
              <a:rPr lang="zh-CN" altLang="en-US">
                <a:solidFill>
                  <a:schemeClr val="tx1"/>
                </a:solidFill>
              </a:rPr>
              <a:t>连接被服务端直接</a:t>
            </a:r>
            <a:r>
              <a:rPr lang="en-US" altLang="zh-CN">
                <a:solidFill>
                  <a:schemeClr val="tx1"/>
                </a:solidFill>
              </a:rPr>
              <a:t>reset,</a:t>
            </a:r>
            <a:r>
              <a:rPr lang="zh-CN" altLang="en-US">
                <a:solidFill>
                  <a:schemeClr val="tx1"/>
                </a:solidFill>
              </a:rPr>
              <a:t>导致已经下载的任务陆续退出。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抓包数据：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718185" y="2306955"/>
            <a:ext cx="9381490" cy="16059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701675" y="4144645"/>
            <a:ext cx="102514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服务端为什么会主动</a:t>
            </a:r>
            <a:r>
              <a:rPr lang="en-US" altLang="zh-CN">
                <a:solidFill>
                  <a:schemeClr val="tx1"/>
                </a:solidFill>
              </a:rPr>
              <a:t>reset ?</a:t>
            </a:r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需要了解内核</a:t>
            </a:r>
            <a:r>
              <a:rPr lang="en-US" altLang="zh-CN">
                <a:solidFill>
                  <a:schemeClr val="tx1"/>
                </a:solidFill>
              </a:rPr>
              <a:t>reset</a:t>
            </a:r>
            <a:r>
              <a:rPr lang="zh-CN" altLang="en-US">
                <a:solidFill>
                  <a:schemeClr val="tx1"/>
                </a:solidFill>
              </a:rPr>
              <a:t>连接时的调用栈信息，以确认</a:t>
            </a:r>
            <a:r>
              <a:rPr lang="en-US" altLang="zh-CN">
                <a:solidFill>
                  <a:schemeClr val="tx1"/>
                </a:solidFill>
              </a:rPr>
              <a:t>reset</a:t>
            </a:r>
            <a:r>
              <a:rPr lang="zh-CN" altLang="en-US">
                <a:solidFill>
                  <a:schemeClr val="tx1"/>
                </a:solidFill>
              </a:rPr>
              <a:t>原因，进行下一步分析。</a:t>
            </a:r>
            <a:endParaRPr lang="en-US" altLang="zh-CN">
              <a:solidFill>
                <a:schemeClr val="tx1"/>
              </a:solidFill>
            </a:endParaRP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>
                <a:gradFill flip="none" rotWithShape="1"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0">
                      <a:srgbClr val="FF0000"/>
                    </a:gs>
                  </a:gsLst>
                  <a:lin ang="16200000" scaled="1"/>
                  <a:tileRect/>
                </a:gradFill>
                <a:sym typeface="+mn-ea"/>
              </a:rPr>
              <a:t>基础应用</a:t>
            </a:r>
            <a:endParaRPr kumimoji="1"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695325" y="1210310"/>
            <a:ext cx="1080135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连接被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reset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也是一类比较常见的问题，所以对该分析工具进行整合、定制开发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tcprst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工具，来对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sock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的状态信息、接收报文相关字段信息以及连接状态变更进行获取，以及对应调用堆栈信息。后续再遇到相关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reset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问题既可以直接使用该工具进行状态与堆栈信息获取，加速问题分析与解决。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45690" y="3004820"/>
            <a:ext cx="7239000" cy="25450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69.32574803149606,&quot;left&quot;:63.35992125984252,&quot;top&quot;:170.5323622047244,&quot;width&quot;:833.280157480315}"/>
</p:tagLst>
</file>

<file path=ppt/tags/tag10.xml><?xml version="1.0" encoding="utf-8"?>
<p:tagLst xmlns:p="http://schemas.openxmlformats.org/presentationml/2006/main">
  <p:tag name="KSO_WM_DIAGRAM_VIRTUALLY_FRAME" val="{&quot;height&quot;:269.32574803149606,&quot;left&quot;:63.35992125984252,&quot;top&quot;:170.5323622047244,&quot;width&quot;:833.280157480315}"/>
</p:tagLst>
</file>

<file path=ppt/tags/tag11.xml><?xml version="1.0" encoding="utf-8"?>
<p:tagLst xmlns:p="http://schemas.openxmlformats.org/presentationml/2006/main">
  <p:tag name="KSO_WM_DIAGRAM_VIRTUALLY_FRAME" val="{&quot;height&quot;:269.32574803149606,&quot;left&quot;:63.35992125984252,&quot;top&quot;:170.5323622047244,&quot;width&quot;:833.280157480315}"/>
</p:tagLst>
</file>

<file path=ppt/tags/tag12.xml><?xml version="1.0" encoding="utf-8"?>
<p:tagLst xmlns:p="http://schemas.openxmlformats.org/presentationml/2006/main">
  <p:tag name="KSO_WM_DIAGRAM_VIRTUALLY_FRAME" val="{&quot;height&quot;:269.32574803149606,&quot;left&quot;:63.35992125984252,&quot;top&quot;:170.5323622047244,&quot;width&quot;:833.280157480315}"/>
</p:tagLst>
</file>

<file path=ppt/tags/tag13.xml><?xml version="1.0" encoding="utf-8"?>
<p:tagLst xmlns:p="http://schemas.openxmlformats.org/presentationml/2006/main">
  <p:tag name="KSO_WM_DIAGRAM_VIRTUALLY_FRAME" val="{&quot;height&quot;:269.32574803149606,&quot;left&quot;:63.35992125984252,&quot;top&quot;:170.5323622047244,&quot;width&quot;:833.280157480315}"/>
</p:tagLst>
</file>

<file path=ppt/tags/tag14.xml><?xml version="1.0" encoding="utf-8"?>
<p:tagLst xmlns:p="http://schemas.openxmlformats.org/presentationml/2006/main">
  <p:tag name="KSO_WM_DIAGRAM_VIRTUALLY_FRAME" val="{&quot;height&quot;:269.32574803149606,&quot;left&quot;:63.35992125984252,&quot;top&quot;:170.5323622047244,&quot;width&quot;:833.280157480315}"/>
</p:tagLst>
</file>

<file path=ppt/tags/tag15.xml><?xml version="1.0" encoding="utf-8"?>
<p:tagLst xmlns:p="http://schemas.openxmlformats.org/presentationml/2006/main">
  <p:tag name="KSO_WM_DIAGRAM_VIRTUALLY_FRAME" val="{&quot;height&quot;:269.32574803149606,&quot;left&quot;:63.35992125984252,&quot;top&quot;:170.5323622047244,&quot;width&quot;:833.280157480315}"/>
</p:tagLst>
</file>

<file path=ppt/tags/tag16.xml><?xml version="1.0" encoding="utf-8"?>
<p:tagLst xmlns:p="http://schemas.openxmlformats.org/presentationml/2006/main">
  <p:tag name="KSO_WM_DIAGRAM_VIRTUALLY_FRAME" val="{&quot;height&quot;:269.32574803149606,&quot;left&quot;:63.35992125984252,&quot;top&quot;:170.5323622047244,&quot;width&quot;:833.280157480315}"/>
</p:tagLst>
</file>

<file path=ppt/tags/tag17.xml><?xml version="1.0" encoding="utf-8"?>
<p:tagLst xmlns:p="http://schemas.openxmlformats.org/presentationml/2006/main">
  <p:tag name="KSO_WM_DIAGRAM_VIRTUALLY_FRAME" val="{&quot;height&quot;:269.32574803149606,&quot;left&quot;:63.35992125984252,&quot;top&quot;:170.5323622047244,&quot;width&quot;:833.280157480315}"/>
</p:tagLst>
</file>

<file path=ppt/tags/tag18.xml><?xml version="1.0" encoding="utf-8"?>
<p:tagLst xmlns:p="http://schemas.openxmlformats.org/presentationml/2006/main">
  <p:tag name="KSO_WM_DIAGRAM_VIRTUALLY_FRAME" val="{&quot;height&quot;:269.32574803149606,&quot;left&quot;:63.35992125984252,&quot;top&quot;:170.5323622047244,&quot;width&quot;:833.280157480315}"/>
</p:tagLst>
</file>

<file path=ppt/tags/tag19.xml><?xml version="1.0" encoding="utf-8"?>
<p:tagLst xmlns:p="http://schemas.openxmlformats.org/presentationml/2006/main">
  <p:tag name="KSO_WM_DIAGRAM_VIRTUALLY_FRAME" val="{&quot;height&quot;:269.32574803149606,&quot;left&quot;:63.35992125984252,&quot;top&quot;:170.5323622047244,&quot;width&quot;:833.280157480315}"/>
</p:tagLst>
</file>

<file path=ppt/tags/tag2.xml><?xml version="1.0" encoding="utf-8"?>
<p:tagLst xmlns:p="http://schemas.openxmlformats.org/presentationml/2006/main">
  <p:tag name="KSO_WM_DIAGRAM_VIRTUALLY_FRAME" val="{&quot;height&quot;:269.32574803149606,&quot;left&quot;:63.35992125984252,&quot;top&quot;:170.5323622047244,&quot;width&quot;:833.280157480315}"/>
</p:tagLst>
</file>

<file path=ppt/tags/tag20.xml><?xml version="1.0" encoding="utf-8"?>
<p:tagLst xmlns:p="http://schemas.openxmlformats.org/presentationml/2006/main">
  <p:tag name="KSO_WM_DIAGRAM_VIRTUALLY_FRAME" val="{&quot;height&quot;:269.32574803149606,&quot;left&quot;:63.35992125984252,&quot;top&quot;:170.5323622047244,&quot;width&quot;:833.280157480315}"/>
</p:tagLst>
</file>

<file path=ppt/tags/tag21.xml><?xml version="1.0" encoding="utf-8"?>
<p:tagLst xmlns:p="http://schemas.openxmlformats.org/presentationml/2006/main">
  <p:tag name="KSO_WM_DIAGRAM_VIRTUALLY_FRAME" val="{&quot;height&quot;:269.32574803149606,&quot;left&quot;:63.35992125984252,&quot;top&quot;:170.5323622047244,&quot;width&quot;:833.280157480315}"/>
</p:tagLst>
</file>

<file path=ppt/tags/tag22.xml><?xml version="1.0" encoding="utf-8"?>
<p:tagLst xmlns:p="http://schemas.openxmlformats.org/presentationml/2006/main">
  <p:tag name="KSO_WM_DIAGRAM_VIRTUALLY_FRAME" val="{&quot;height&quot;:269.32574803149606,&quot;left&quot;:63.35992125984252,&quot;top&quot;:170.5323622047244,&quot;width&quot;:833.280157480315}"/>
</p:tagLst>
</file>

<file path=ppt/tags/tag23.xml><?xml version="1.0" encoding="utf-8"?>
<p:tagLst xmlns:p="http://schemas.openxmlformats.org/presentationml/2006/main">
  <p:tag name="KSO_WM_DIAGRAM_VIRTUALLY_FRAME" val="{&quot;height&quot;:269.32574803149606,&quot;left&quot;:63.35992125984252,&quot;top&quot;:170.5323622047244,&quot;width&quot;:833.280157480315}"/>
</p:tagLst>
</file>

<file path=ppt/tags/tag24.xml><?xml version="1.0" encoding="utf-8"?>
<p:tagLst xmlns:p="http://schemas.openxmlformats.org/presentationml/2006/main">
  <p:tag name="KSO_WM_DIAGRAM_VIRTUALLY_FRAME" val="{&quot;height&quot;:269.32574803149606,&quot;left&quot;:63.35992125984252,&quot;top&quot;:170.5323622047244,&quot;width&quot;:833.280157480315}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TABLE_ENDDRAG_ORIGIN_RECT" val="639*402"/>
  <p:tag name="TABLE_ENDDRAG_RECT" val="68*54*639*403"/>
</p:tagLst>
</file>

<file path=ppt/tags/tag3.xml><?xml version="1.0" encoding="utf-8"?>
<p:tagLst xmlns:p="http://schemas.openxmlformats.org/presentationml/2006/main">
  <p:tag name="KSO_WM_DIAGRAM_VIRTUALLY_FRAME" val="{&quot;height&quot;:269.32574803149606,&quot;left&quot;:63.35992125984252,&quot;top&quot;:170.5323622047244,&quot;width&quot;:833.280157480315}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COMMONDATA" val="eyJoZGlkIjoiMTgyY2Y5Y2UxZjkwY2NiYzg1MTM4ZmQzOTFhYWJhY2IifQ=="/>
  <p:tag name="KSO_WPP_MARK_KEY" val="5df1fb1e-7458-41ce-96b4-f254c52f8dbf"/>
</p:tagLst>
</file>

<file path=ppt/tags/tag4.xml><?xml version="1.0" encoding="utf-8"?>
<p:tagLst xmlns:p="http://schemas.openxmlformats.org/presentationml/2006/main">
  <p:tag name="KSO_WM_DIAGRAM_VIRTUALLY_FRAME" val="{&quot;height&quot;:269.32574803149606,&quot;left&quot;:63.35992125984252,&quot;top&quot;:170.5323622047244,&quot;width&quot;:833.280157480315}"/>
</p:tagLst>
</file>

<file path=ppt/tags/tag5.xml><?xml version="1.0" encoding="utf-8"?>
<p:tagLst xmlns:p="http://schemas.openxmlformats.org/presentationml/2006/main">
  <p:tag name="KSO_WM_DIAGRAM_VIRTUALLY_FRAME" val="{&quot;height&quot;:269.32574803149606,&quot;left&quot;:63.35992125984252,&quot;top&quot;:170.5323622047244,&quot;width&quot;:833.280157480315}"/>
</p:tagLst>
</file>

<file path=ppt/tags/tag6.xml><?xml version="1.0" encoding="utf-8"?>
<p:tagLst xmlns:p="http://schemas.openxmlformats.org/presentationml/2006/main">
  <p:tag name="KSO_WM_DIAGRAM_VIRTUALLY_FRAME" val="{&quot;height&quot;:269.32574803149606,&quot;left&quot;:63.35992125984252,&quot;top&quot;:170.5323622047244,&quot;width&quot;:833.280157480315}"/>
</p:tagLst>
</file>

<file path=ppt/tags/tag7.xml><?xml version="1.0" encoding="utf-8"?>
<p:tagLst xmlns:p="http://schemas.openxmlformats.org/presentationml/2006/main">
  <p:tag name="KSO_WM_DIAGRAM_VIRTUALLY_FRAME" val="{&quot;height&quot;:269.32574803149606,&quot;left&quot;:63.35992125984252,&quot;top&quot;:170.5323622047244,&quot;width&quot;:833.280157480315}"/>
</p:tagLst>
</file>

<file path=ppt/tags/tag8.xml><?xml version="1.0" encoding="utf-8"?>
<p:tagLst xmlns:p="http://schemas.openxmlformats.org/presentationml/2006/main">
  <p:tag name="KSO_WM_DIAGRAM_VIRTUALLY_FRAME" val="{&quot;height&quot;:269.32574803149606,&quot;left&quot;:63.35992125984252,&quot;top&quot;:170.5323622047244,&quot;width&quot;:833.280157480315}"/>
</p:tagLst>
</file>

<file path=ppt/tags/tag9.xml><?xml version="1.0" encoding="utf-8"?>
<p:tagLst xmlns:p="http://schemas.openxmlformats.org/presentationml/2006/main">
  <p:tag name="KSO_WM_DIAGRAM_VIRTUALLY_FRAME" val="{&quot;height&quot;:269.32574803149606,&quot;left&quot;:63.35992125984252,&quot;top&quot;:170.5323622047244,&quot;width&quot;:833.280157480315}"/>
</p:tagLst>
</file>

<file path=ppt/theme/theme1.xml><?xml version="1.0" encoding="utf-8"?>
<a:theme xmlns:a="http://schemas.openxmlformats.org/drawingml/2006/main" name="地图集">
  <a:themeElements>
    <a:clrScheme name="自定义 2">
      <a:dk1>
        <a:srgbClr val="000000"/>
      </a:dk1>
      <a:lt1>
        <a:srgbClr val="FFFFFF"/>
      </a:lt1>
      <a:dk2>
        <a:srgbClr val="454545"/>
      </a:dk2>
      <a:lt2>
        <a:srgbClr val="E0E0E0"/>
      </a:lt2>
      <a:accent1>
        <a:srgbClr val="C00000"/>
      </a:accent1>
      <a:accent2>
        <a:srgbClr val="0873C1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F0000"/>
      </a:hlink>
      <a:folHlink>
        <a:srgbClr val="B49E74"/>
      </a:folHlink>
    </a:clrScheme>
    <a:fontScheme name="Atlas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地图集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地图集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地图集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地图集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2_地图集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3_地图集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0_地图集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地图集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地图集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_地图集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5_地图集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{A5DEAA6F-3518-6641-9B20-00D2ADC0EE47}tf10001057</Template>
  <TotalTime>0</TotalTime>
  <Words>2593</Words>
  <Application>WPS 演示</Application>
  <PresentationFormat>宽屏</PresentationFormat>
  <Paragraphs>198</Paragraphs>
  <Slides>13</Slides>
  <Notes>24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方正黑体_GBK</vt:lpstr>
      <vt:lpstr>方正宋体S-超大字符集(SIP)</vt:lpstr>
      <vt:lpstr>Source Han Sans SC Heavy</vt:lpstr>
      <vt:lpstr>方正书宋_GBK</vt:lpstr>
      <vt:lpstr>OPPOSans H</vt:lpstr>
      <vt:lpstr>Source Han Sans SC</vt:lpstr>
      <vt:lpstr>黑体</vt:lpstr>
      <vt:lpstr>Source Han Sans SC Normal</vt:lpstr>
      <vt:lpstr>宋体</vt:lpstr>
      <vt:lpstr>Rockwell</vt:lpstr>
      <vt:lpstr>C059</vt:lpstr>
      <vt:lpstr>Arial Unicode MS</vt:lpstr>
      <vt:lpstr>等线</vt:lpstr>
      <vt:lpstr>华文仿宋</vt:lpstr>
      <vt:lpstr>DejaVu Sans</vt:lpstr>
      <vt:lpstr>地图集</vt:lpstr>
      <vt:lpstr>3_地图集</vt:lpstr>
      <vt:lpstr>22_地图集</vt:lpstr>
      <vt:lpstr>23_地图集</vt:lpstr>
      <vt:lpstr>30_地图集</vt:lpstr>
      <vt:lpstr>1_地图集</vt:lpstr>
      <vt:lpstr>2_地图集</vt:lpstr>
      <vt:lpstr>4_地图集</vt:lpstr>
      <vt:lpstr>5_地图集</vt:lpstr>
      <vt:lpstr>7_地图集</vt:lpstr>
      <vt:lpstr>10_地图集</vt:lpstr>
      <vt:lpstr>11_地图集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xiang yang</dc:creator>
  <cp:lastModifiedBy>yang</cp:lastModifiedBy>
  <cp:revision>649</cp:revision>
  <dcterms:created xsi:type="dcterms:W3CDTF">2024-11-12T04:15:46Z</dcterms:created>
  <dcterms:modified xsi:type="dcterms:W3CDTF">2024-11-12T04:15:46Z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2052-11.8.2.10953</vt:lpwstr>
  </property>
</Properties>
</file>